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387" r:id="rId5"/>
    <p:sldId id="403" r:id="rId6"/>
    <p:sldId id="332" r:id="rId7"/>
    <p:sldId id="407" r:id="rId8"/>
    <p:sldId id="385" r:id="rId9"/>
    <p:sldId id="405" r:id="rId10"/>
    <p:sldId id="408" r:id="rId11"/>
    <p:sldId id="413" r:id="rId12"/>
    <p:sldId id="414" r:id="rId13"/>
    <p:sldId id="415" r:id="rId14"/>
    <p:sldId id="412" r:id="rId15"/>
    <p:sldId id="40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OON Annika (MOVE)" initials="KA(" lastIdx="1" clrIdx="0">
    <p:extLst>
      <p:ext uri="{19B8F6BF-5375-455C-9EA6-DF929625EA0E}">
        <p15:presenceInfo xmlns:p15="http://schemas.microsoft.com/office/powerpoint/2012/main" userId="KROON Annika (MOVE)" providerId="None"/>
      </p:ext>
    </p:extLst>
  </p:cmAuthor>
  <p:cmAuthor id="2" name="GARCIA DE SANDOVAL Aurora (MOVE)" initials="GDSA(" lastIdx="1" clrIdx="1">
    <p:extLst>
      <p:ext uri="{19B8F6BF-5375-455C-9EA6-DF929625EA0E}">
        <p15:presenceInfo xmlns:p15="http://schemas.microsoft.com/office/powerpoint/2012/main" userId="GARCIA DE SANDOVAL Aurora (MOV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C8"/>
    <a:srgbClr val="9C0E88"/>
    <a:srgbClr val="A2087A"/>
    <a:srgbClr val="194290"/>
    <a:srgbClr val="F4860C"/>
    <a:srgbClr val="1E858B"/>
    <a:srgbClr val="024EA2"/>
    <a:srgbClr val="0356B1"/>
    <a:srgbClr val="004494"/>
    <a:srgbClr val="93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4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88" y="-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5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6A60-212D-94A8-FB81-EAEF0DFF2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B4C99-4C30-9B76-BE6B-1246B1901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22479-4D36-8CBD-5663-67EDE98D4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A3172-90C6-ACCC-34D0-F37284E79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1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9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E485F-3E2F-454D-B896-FEB841CC1D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E485F-3E2F-454D-B896-FEB841CC1D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7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4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3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6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8CFE-9739-E4BC-95AC-2587FD00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31C86-74DB-9377-F4F5-2EB8B6266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17394-5EBF-1F44-F2F0-54E0C3BF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19258-F1ED-6209-C78B-70AD2D47B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4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161C-ACC2-1F57-F34B-4749EB27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0B161-73E6-5FB2-1E80-995B6572A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FF7AE-D845-5E25-101C-BE0D772B8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396E1-754C-B9D6-8B4E-B2300F0A0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0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C406-B0DD-BC42-B48F-524EC7814C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5686" y="1382918"/>
            <a:ext cx="5338272" cy="1680471"/>
          </a:xfrm>
        </p:spPr>
        <p:txBody>
          <a:bodyPr anchor="b">
            <a:noAutofit/>
          </a:bodyPr>
          <a:lstStyle>
            <a:lvl1pPr algn="l">
              <a:defRPr sz="3911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x-none" dirty="0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C4904D93-B65D-8D4F-858B-9630E83E8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33" b="6065"/>
          <a:stretch/>
        </p:blipFill>
        <p:spPr>
          <a:xfrm>
            <a:off x="11441" y="0"/>
            <a:ext cx="12192000" cy="6858001"/>
          </a:xfrm>
          <a:prstGeom prst="rect">
            <a:avLst/>
          </a:prstGeom>
        </p:spPr>
      </p:pic>
      <p:pic>
        <p:nvPicPr>
          <p:cNvPr id="1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74105B8-739E-C940-8F54-63F41EB78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4704" y="6339992"/>
            <a:ext cx="694030" cy="518009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2FEE896B-FA77-5141-A80F-3F7AD9B898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-2"/>
            <a:ext cx="12203443" cy="16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609A-3D1C-934D-825E-8546F7EE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1" y="681042"/>
            <a:ext cx="6089373" cy="11545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DBA0-1F66-F340-B4CD-E5C5634A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9" y="2005013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5C8CE-9076-F341-B744-37F87EBA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631" y="634323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4288"/>
                </a:solidFill>
              </a:defRPr>
            </a:lvl1pPr>
          </a:lstStyle>
          <a:p>
            <a:fld id="{D19F3187-3FC5-3848-83E5-FEB564EE9BAB}" type="slidenum">
              <a:rPr lang="x-none" smtClean="0"/>
              <a:pPr/>
              <a:t>‹Nr.›</a:t>
            </a:fld>
            <a:endParaRPr lang="x-none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6A0E9C4-1DE1-5F4D-948D-3BDEBECCA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6" y="-13214"/>
            <a:ext cx="12233451" cy="2920354"/>
          </a:xfrm>
          <a:prstGeom prst="rect">
            <a:avLst/>
          </a:prstGeom>
        </p:spPr>
      </p:pic>
      <p:pic>
        <p:nvPicPr>
          <p:cNvPr id="11" name="Picture 8" descr="Text&#10;&#10;Description automatically generated">
            <a:extLst>
              <a:ext uri="{FF2B5EF4-FFF2-40B4-BE49-F238E27FC236}">
                <a16:creationId xmlns:a16="http://schemas.microsoft.com/office/drawing/2014/main" id="{0450F8CA-E51C-144E-AEF2-B94CF55B6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671" y="6078274"/>
            <a:ext cx="3486559" cy="5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F515-217E-554D-A6B2-62B00BBF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533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B18FF-A582-A64F-98CD-D54F76F9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25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75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00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26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51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376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01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035E1-C9D1-8F4D-B38B-25915A97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205CD-DA90-A349-83FF-7F4652C15E93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24B45-B54B-C948-9EF0-2C7BD21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948EB-45F7-5042-A83A-AC31C78D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F3187-3FC5-3848-83E5-FEB564EE9BA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31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C417-8C49-FE4E-905E-E24A6328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C63D-4F11-1741-9B34-80E1FCCC8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AEC20-16F6-5E4F-93E3-1D5D0E7CF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1C3B3-0B57-1C47-8E23-A4182E11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205CD-DA90-A349-83FF-7F4652C15E93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73762-2B1E-9848-B4E6-D30A0D07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DD17D-6B8B-0E4A-9CE7-995F7D09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F3187-3FC5-3848-83E5-FEB564EE9BA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48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71CE-AC82-2F46-B5FD-49CF353F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365131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C893-2B07-EF46-95EC-DE742C30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252" indent="0">
              <a:buNone/>
              <a:defRPr sz="1778" b="1"/>
            </a:lvl2pPr>
            <a:lvl3pPr marL="812505" indent="0">
              <a:buNone/>
              <a:defRPr sz="1600" b="1"/>
            </a:lvl3pPr>
            <a:lvl4pPr marL="1218756" indent="0">
              <a:buNone/>
              <a:defRPr sz="1422" b="1"/>
            </a:lvl4pPr>
            <a:lvl5pPr marL="1625008" indent="0">
              <a:buNone/>
              <a:defRPr sz="1422" b="1"/>
            </a:lvl5pPr>
            <a:lvl6pPr marL="2031260" indent="0">
              <a:buNone/>
              <a:defRPr sz="1422" b="1"/>
            </a:lvl6pPr>
            <a:lvl7pPr marL="2437512" indent="0">
              <a:buNone/>
              <a:defRPr sz="1422" b="1"/>
            </a:lvl7pPr>
            <a:lvl8pPr marL="2843765" indent="0">
              <a:buNone/>
              <a:defRPr sz="1422" b="1"/>
            </a:lvl8pPr>
            <a:lvl9pPr marL="3250017" indent="0">
              <a:buNone/>
              <a:defRPr sz="142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7630B-20AC-B14C-B4EB-9440D0AB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ADBE8-A2EC-0743-A107-5A33F6781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252" indent="0">
              <a:buNone/>
              <a:defRPr sz="1778" b="1"/>
            </a:lvl2pPr>
            <a:lvl3pPr marL="812505" indent="0">
              <a:buNone/>
              <a:defRPr sz="1600" b="1"/>
            </a:lvl3pPr>
            <a:lvl4pPr marL="1218756" indent="0">
              <a:buNone/>
              <a:defRPr sz="1422" b="1"/>
            </a:lvl4pPr>
            <a:lvl5pPr marL="1625008" indent="0">
              <a:buNone/>
              <a:defRPr sz="1422" b="1"/>
            </a:lvl5pPr>
            <a:lvl6pPr marL="2031260" indent="0">
              <a:buNone/>
              <a:defRPr sz="1422" b="1"/>
            </a:lvl6pPr>
            <a:lvl7pPr marL="2437512" indent="0">
              <a:buNone/>
              <a:defRPr sz="1422" b="1"/>
            </a:lvl7pPr>
            <a:lvl8pPr marL="2843765" indent="0">
              <a:buNone/>
              <a:defRPr sz="1422" b="1"/>
            </a:lvl8pPr>
            <a:lvl9pPr marL="3250017" indent="0">
              <a:buNone/>
              <a:defRPr sz="142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7F23B-F9AF-2E43-B45B-906D499F2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8E04A-D7BD-C049-8F1F-5A506F24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205CD-DA90-A349-83FF-7F4652C15E93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DD09E-6118-304A-B87E-93893375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A4998-4A0E-164B-B7FB-F7CCC5F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F3187-3FC5-3848-83E5-FEB564EE9BA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0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600B-C31D-6D48-B104-EB9E8F8B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9AADE-A691-B842-8980-0323C964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205CD-DA90-A349-83FF-7F4652C15E93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5D9C3-61F9-6046-9E62-FE217ED1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10543-B8F4-4D4F-BB9D-5E2F4A54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F3187-3FC5-3848-83E5-FEB564EE9BA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07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360E5-F4F6-DD46-8BF9-ABAE4A75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205CD-DA90-A349-83FF-7F4652C15E93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53889-250C-9A4A-A301-8898E4D4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45852-90FF-3B42-A06D-830883B1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F3187-3FC5-3848-83E5-FEB564EE9BA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98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5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8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D2547-B0BE-714A-BDF6-1D8C00BC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8" y="983974"/>
            <a:ext cx="6514490" cy="851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1F66B-8FEB-514B-9698-F8D7B074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759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812505" rtl="0" eaLnBrk="1" latinLnBrk="0" hangingPunct="1">
        <a:lnSpc>
          <a:spcPct val="90000"/>
        </a:lnSpc>
        <a:spcBef>
          <a:spcPct val="0"/>
        </a:spcBef>
        <a:buNone/>
        <a:defRPr sz="3198" b="1" kern="1200">
          <a:solidFill>
            <a:srgbClr val="284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3126" indent="-203126" algn="l" defTabSz="812505" rtl="0" eaLnBrk="1" latinLnBrk="0" hangingPunct="1">
        <a:lnSpc>
          <a:spcPct val="90000"/>
        </a:lnSpc>
        <a:spcBef>
          <a:spcPts val="889"/>
        </a:spcBef>
        <a:buClr>
          <a:srgbClr val="A0D178"/>
        </a:buClr>
        <a:buFont typeface="Arial" panose="020B0604020202020204" pitchFamily="34" charset="0"/>
        <a:buChar char="•"/>
        <a:defRPr sz="2133" b="1" kern="1200">
          <a:solidFill>
            <a:srgbClr val="2842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378" indent="-203126" algn="l" defTabSz="812505" rtl="0" eaLnBrk="1" latinLnBrk="0" hangingPunct="1">
        <a:lnSpc>
          <a:spcPct val="90000"/>
        </a:lnSpc>
        <a:spcBef>
          <a:spcPts val="444"/>
        </a:spcBef>
        <a:buClr>
          <a:srgbClr val="A0D078"/>
        </a:buClr>
        <a:buFont typeface="Arial" panose="020B0604020202020204" pitchFamily="34" charset="0"/>
        <a:buChar char="•"/>
        <a:defRPr sz="2133" kern="1200">
          <a:solidFill>
            <a:srgbClr val="2842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15630" indent="-203126" algn="l" defTabSz="812505" rtl="0" eaLnBrk="1" latinLnBrk="0" hangingPunct="1">
        <a:lnSpc>
          <a:spcPct val="90000"/>
        </a:lnSpc>
        <a:spcBef>
          <a:spcPts val="444"/>
        </a:spcBef>
        <a:buClr>
          <a:srgbClr val="A2D078"/>
        </a:buClr>
        <a:buFont typeface="Arial" panose="020B0604020202020204" pitchFamily="34" charset="0"/>
        <a:buChar char="•"/>
        <a:defRPr sz="1778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1882" indent="-203126" algn="l" defTabSz="812505" rtl="0" eaLnBrk="1" latinLnBrk="0" hangingPunct="1">
        <a:lnSpc>
          <a:spcPct val="90000"/>
        </a:lnSpc>
        <a:spcBef>
          <a:spcPts val="444"/>
        </a:spcBef>
        <a:buClr>
          <a:srgbClr val="A2D07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134" indent="-203126" algn="l" defTabSz="812505" rtl="0" eaLnBrk="1" latinLnBrk="0" hangingPunct="1">
        <a:lnSpc>
          <a:spcPct val="90000"/>
        </a:lnSpc>
        <a:spcBef>
          <a:spcPts val="444"/>
        </a:spcBef>
        <a:buClr>
          <a:srgbClr val="A2D07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34387" indent="-203126" algn="l" defTabSz="81250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0639" indent="-203126" algn="l" defTabSz="81250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6890" indent="-203126" algn="l" defTabSz="81250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141" indent="-203126" algn="l" defTabSz="81250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252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505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756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008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260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512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765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017" algn="l" defTabSz="8125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566" y="1398239"/>
            <a:ext cx="6770292" cy="2317728"/>
          </a:xfrm>
        </p:spPr>
        <p:txBody>
          <a:bodyPr/>
          <a:lstStyle/>
          <a:p>
            <a:pPr defTabSz="85734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800" dirty="0">
                <a:solidFill>
                  <a:srgbClr val="194290"/>
                </a:solidFill>
                <a:latin typeface="EC Square Sans Pro" panose="020B0506040000020004" pitchFamily="34" charset="0"/>
                <a:ea typeface="+mn-ea"/>
                <a:cs typeface="+mn-cs"/>
              </a:rPr>
              <a:t>EU legislation on weights &amp; dimensions of heavy-duty vehicles </a:t>
            </a:r>
            <a:endParaRPr lang="en-GB" sz="3800" dirty="0">
              <a:solidFill>
                <a:srgbClr val="19429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5D7D9A8A-4C47-4E5B-82FF-F89E2A202C59}"/>
              </a:ext>
            </a:extLst>
          </p:cNvPr>
          <p:cNvSpPr txBox="1"/>
          <p:nvPr/>
        </p:nvSpPr>
        <p:spPr>
          <a:xfrm>
            <a:off x="6848272" y="3942540"/>
            <a:ext cx="5246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7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92D050"/>
              </a:solidFill>
              <a:latin typeface="EC Square Sans Pro" panose="020B0506040000020004" pitchFamily="34" charset="0"/>
            </a:endParaRPr>
          </a:p>
          <a:p>
            <a:pPr lvl="0" algn="r" defTabSz="857341">
              <a:defRPr/>
            </a:pPr>
            <a:r>
              <a:rPr lang="en-US" sz="2800" b="1" i="1" dirty="0">
                <a:solidFill>
                  <a:srgbClr val="194290"/>
                </a:solidFill>
                <a:latin typeface="EC Square Sans Pro" panose="020B0506040000020004" pitchFamily="34" charset="0"/>
              </a:rPr>
              <a:t>Transfrigoroute International Annual Meeting</a:t>
            </a:r>
          </a:p>
          <a:p>
            <a:pPr lvl="0" algn="r" defTabSz="857341">
              <a:defRPr/>
            </a:pPr>
            <a:r>
              <a:rPr lang="en-US" sz="2800" b="1" i="1" dirty="0">
                <a:solidFill>
                  <a:srgbClr val="194290"/>
                </a:solidFill>
                <a:latin typeface="EC Square Sans Pro" panose="020B0506040000020004" pitchFamily="34" charset="0"/>
              </a:rPr>
              <a:t>24 June 2026</a:t>
            </a:r>
          </a:p>
        </p:txBody>
      </p:sp>
    </p:spTree>
    <p:extLst>
      <p:ext uri="{BB962C8B-B14F-4D97-AF65-F5344CB8AC3E}">
        <p14:creationId xmlns:p14="http://schemas.microsoft.com/office/powerpoint/2010/main" val="146950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1810-6499-FA9F-5E98-73BDBDE7A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D37A-D08B-DFFE-CCE9-FF353871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1" y="681042"/>
            <a:ext cx="9307186" cy="1154527"/>
          </a:xfrm>
        </p:spPr>
        <p:txBody>
          <a:bodyPr/>
          <a:lstStyle/>
          <a:p>
            <a:r>
              <a:rPr lang="es-ES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Council position 2/2</a:t>
            </a:r>
            <a:endParaRPr lang="LID4096" sz="3600" strike="sngStrike" dirty="0">
              <a:solidFill>
                <a:srgbClr val="194290"/>
              </a:solidFill>
              <a:highlight>
                <a:srgbClr val="FFFF00"/>
              </a:highlight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AB7F-134F-23B2-D7C5-8FB908229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en-GB" dirty="0"/>
              <a:t>HIGH-CAPACITY VEHICLES: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  Derogations Article 4: forestry industry, 7+ axle HDVs 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 EMS 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 Shuttle transport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dirty="0"/>
              <a:t>ENFORCEMENT: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IE" dirty="0"/>
              <a:t> </a:t>
            </a:r>
            <a:r>
              <a:rPr lang="en-IE" b="0" dirty="0"/>
              <a:t>Status quo on roadside controls, IAP and </a:t>
            </a:r>
            <a:r>
              <a:rPr lang="en-IE" b="0" dirty="0" err="1"/>
              <a:t>eFTI</a:t>
            </a:r>
            <a:endParaRPr lang="en-IE" b="0" dirty="0"/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IE" b="0" dirty="0"/>
              <a:t> OBMM for enforcement purposes for ZETs</a:t>
            </a:r>
          </a:p>
          <a:p>
            <a:pPr marL="88900" lvl="1" indent="0">
              <a:spcBef>
                <a:spcPts val="15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55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3439-0675-BE31-4CE2-DE57B460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 dirty="0"/>
              <a:t>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FFEB-4871-383B-CB4A-C74C535F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31" y="1835569"/>
            <a:ext cx="10759308" cy="413818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IE" sz="3500" noProof="0" dirty="0"/>
              <a:t>European Parliament First Reading: 12 March 2024</a:t>
            </a:r>
          </a:p>
          <a:p>
            <a:pPr>
              <a:lnSpc>
                <a:spcPct val="150000"/>
              </a:lnSpc>
            </a:pPr>
            <a:r>
              <a:rPr lang="en-IE" sz="3500" noProof="0" dirty="0"/>
              <a:t>Council General Approach: 4 December 2025</a:t>
            </a:r>
          </a:p>
          <a:p>
            <a:pPr>
              <a:lnSpc>
                <a:spcPct val="150000"/>
              </a:lnSpc>
            </a:pPr>
            <a:r>
              <a:rPr lang="en-IE" sz="3500" noProof="0" dirty="0"/>
              <a:t>First shake-hands trilogue: 9 December 2025</a:t>
            </a:r>
          </a:p>
          <a:p>
            <a:pPr>
              <a:lnSpc>
                <a:spcPct val="150000"/>
              </a:lnSpc>
            </a:pPr>
            <a:r>
              <a:rPr lang="en-IE" sz="3500" noProof="0" dirty="0"/>
              <a:t>2nd trilogues: 11 June 2026 </a:t>
            </a:r>
          </a:p>
          <a:p>
            <a:pPr lvl="1">
              <a:lnSpc>
                <a:spcPct val="150000"/>
              </a:lnSpc>
            </a:pPr>
            <a:r>
              <a:rPr lang="en-IE" sz="3500" dirty="0"/>
              <a:t>Agreement on Indivisible loads, vehicle transporters, EMS, emergency clause, EU label, national OSS</a:t>
            </a:r>
          </a:p>
          <a:p>
            <a:pPr lvl="1">
              <a:lnSpc>
                <a:spcPct val="150000"/>
              </a:lnSpc>
            </a:pPr>
            <a:r>
              <a:rPr lang="en-IE" sz="3500" dirty="0"/>
              <a:t>Pending: Extra weight for ZEVs, X-border of 44t HDVs and enforcement</a:t>
            </a:r>
          </a:p>
          <a:p>
            <a:pPr>
              <a:lnSpc>
                <a:spcPct val="150000"/>
              </a:lnSpc>
            </a:pPr>
            <a:r>
              <a:rPr lang="en-IE" sz="3500" noProof="0" dirty="0"/>
              <a:t>Expected adoption: T2 2026</a:t>
            </a:r>
          </a:p>
          <a:p>
            <a:pPr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607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9">
            <a:extLst>
              <a:ext uri="{FF2B5EF4-FFF2-40B4-BE49-F238E27FC236}">
                <a16:creationId xmlns:a16="http://schemas.microsoft.com/office/drawing/2014/main" id="{93DE82B7-8F8E-0F4F-BEA1-D036D324E142}"/>
              </a:ext>
            </a:extLst>
          </p:cNvPr>
          <p:cNvSpPr>
            <a:spLocks/>
          </p:cNvSpPr>
          <p:nvPr/>
        </p:nvSpPr>
        <p:spPr bwMode="auto">
          <a:xfrm rot="1430755">
            <a:off x="8802444" y="594062"/>
            <a:ext cx="3107082" cy="3900655"/>
          </a:xfrm>
          <a:custGeom>
            <a:avLst/>
            <a:gdLst>
              <a:gd name="T0" fmla="*/ 123 w 272"/>
              <a:gd name="T1" fmla="*/ 0 h 341"/>
              <a:gd name="T2" fmla="*/ 0 w 272"/>
              <a:gd name="T3" fmla="*/ 172 h 341"/>
              <a:gd name="T4" fmla="*/ 191 w 272"/>
              <a:gd name="T5" fmla="*/ 341 h 341"/>
              <a:gd name="T6" fmla="*/ 228 w 272"/>
              <a:gd name="T7" fmla="*/ 324 h 341"/>
              <a:gd name="T8" fmla="*/ 192 w 272"/>
              <a:gd name="T9" fmla="*/ 145 h 341"/>
              <a:gd name="T10" fmla="*/ 123 w 272"/>
              <a:gd name="T11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341">
                <a:moveTo>
                  <a:pt x="123" y="0"/>
                </a:moveTo>
                <a:cubicBezTo>
                  <a:pt x="51" y="0"/>
                  <a:pt x="0" y="88"/>
                  <a:pt x="0" y="172"/>
                </a:cubicBezTo>
                <a:cubicBezTo>
                  <a:pt x="0" y="240"/>
                  <a:pt x="121" y="341"/>
                  <a:pt x="191" y="341"/>
                </a:cubicBezTo>
                <a:cubicBezTo>
                  <a:pt x="207" y="341"/>
                  <a:pt x="220" y="336"/>
                  <a:pt x="228" y="324"/>
                </a:cubicBezTo>
                <a:cubicBezTo>
                  <a:pt x="272" y="262"/>
                  <a:pt x="209" y="226"/>
                  <a:pt x="192" y="145"/>
                </a:cubicBezTo>
                <a:cubicBezTo>
                  <a:pt x="176" y="65"/>
                  <a:pt x="195" y="0"/>
                  <a:pt x="123" y="0"/>
                </a:cubicBezTo>
              </a:path>
            </a:pathLst>
          </a:custGeom>
          <a:solidFill>
            <a:srgbClr val="46AF69"/>
          </a:solidFill>
          <a:ln>
            <a:noFill/>
          </a:ln>
        </p:spPr>
        <p:txBody>
          <a:bodyPr vert="horz" wrap="square" lIns="85735" tIns="42868" rIns="85735" bIns="428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55">
            <a:extLst>
              <a:ext uri="{FF2B5EF4-FFF2-40B4-BE49-F238E27FC236}">
                <a16:creationId xmlns:a16="http://schemas.microsoft.com/office/drawing/2014/main" id="{691DEA3C-23AE-B24D-8F6A-12796209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51" y="132486"/>
            <a:ext cx="6551875" cy="65518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601" t="-878" r="-34269" b="238"/>
            </a:stretch>
          </a:blipFill>
          <a:ln>
            <a:noFill/>
          </a:ln>
        </p:spPr>
        <p:txBody>
          <a:bodyPr vert="horz" wrap="square" lIns="85735" tIns="42868" rIns="85735" bIns="428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B6965A72-B388-2547-B1AB-5B6CC83F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793" y="-98338"/>
            <a:ext cx="2739647" cy="2734350"/>
          </a:xfrm>
          <a:prstGeom prst="ellipse">
            <a:avLst/>
          </a:prstGeom>
          <a:solidFill>
            <a:srgbClr val="1B8B84">
              <a:alpha val="88000"/>
            </a:srgbClr>
          </a:solidFill>
          <a:ln>
            <a:noFill/>
          </a:ln>
        </p:spPr>
        <p:txBody>
          <a:bodyPr vert="horz" wrap="square" lIns="85735" tIns="42868" rIns="85735" bIns="428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319554-5F95-A140-ACB6-5E44CEED61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5494" y="1025061"/>
            <a:ext cx="2272792" cy="386668"/>
            <a:chOff x="476" y="-197"/>
            <a:chExt cx="1781" cy="30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868D5F-6829-A64A-AC69-567803A53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8"/>
              <a:ext cx="1775" cy="98"/>
            </a:xfrm>
            <a:custGeom>
              <a:avLst/>
              <a:gdLst>
                <a:gd name="T0" fmla="*/ 300 w 307"/>
                <a:gd name="T1" fmla="*/ 11 h 17"/>
                <a:gd name="T2" fmla="*/ 300 w 307"/>
                <a:gd name="T3" fmla="*/ 3 h 17"/>
                <a:gd name="T4" fmla="*/ 294 w 307"/>
                <a:gd name="T5" fmla="*/ 0 h 17"/>
                <a:gd name="T6" fmla="*/ 275 w 307"/>
                <a:gd name="T7" fmla="*/ 8 h 17"/>
                <a:gd name="T8" fmla="*/ 283 w 307"/>
                <a:gd name="T9" fmla="*/ 0 h 17"/>
                <a:gd name="T10" fmla="*/ 284 w 307"/>
                <a:gd name="T11" fmla="*/ 15 h 17"/>
                <a:gd name="T12" fmla="*/ 277 w 307"/>
                <a:gd name="T13" fmla="*/ 10 h 17"/>
                <a:gd name="T14" fmla="*/ 275 w 307"/>
                <a:gd name="T15" fmla="*/ 8 h 17"/>
                <a:gd name="T16" fmla="*/ 264 w 307"/>
                <a:gd name="T17" fmla="*/ 14 h 17"/>
                <a:gd name="T18" fmla="*/ 263 w 307"/>
                <a:gd name="T19" fmla="*/ 10 h 17"/>
                <a:gd name="T20" fmla="*/ 263 w 307"/>
                <a:gd name="T21" fmla="*/ 4 h 17"/>
                <a:gd name="T22" fmla="*/ 252 w 307"/>
                <a:gd name="T23" fmla="*/ 0 h 17"/>
                <a:gd name="T24" fmla="*/ 233 w 307"/>
                <a:gd name="T25" fmla="*/ 0 h 17"/>
                <a:gd name="T26" fmla="*/ 237 w 307"/>
                <a:gd name="T27" fmla="*/ 17 h 17"/>
                <a:gd name="T28" fmla="*/ 246 w 307"/>
                <a:gd name="T29" fmla="*/ 4 h 17"/>
                <a:gd name="T30" fmla="*/ 222 w 307"/>
                <a:gd name="T31" fmla="*/ 5 h 17"/>
                <a:gd name="T32" fmla="*/ 225 w 307"/>
                <a:gd name="T33" fmla="*/ 16 h 17"/>
                <a:gd name="T34" fmla="*/ 224 w 307"/>
                <a:gd name="T35" fmla="*/ 0 h 17"/>
                <a:gd name="T36" fmla="*/ 217 w 307"/>
                <a:gd name="T37" fmla="*/ 17 h 17"/>
                <a:gd name="T38" fmla="*/ 199 w 307"/>
                <a:gd name="T39" fmla="*/ 7 h 17"/>
                <a:gd name="T40" fmla="*/ 208 w 307"/>
                <a:gd name="T41" fmla="*/ 5 h 17"/>
                <a:gd name="T42" fmla="*/ 195 w 307"/>
                <a:gd name="T43" fmla="*/ 17 h 17"/>
                <a:gd name="T44" fmla="*/ 203 w 307"/>
                <a:gd name="T45" fmla="*/ 16 h 17"/>
                <a:gd name="T46" fmla="*/ 189 w 307"/>
                <a:gd name="T47" fmla="*/ 3 h 17"/>
                <a:gd name="T48" fmla="*/ 175 w 307"/>
                <a:gd name="T49" fmla="*/ 3 h 17"/>
                <a:gd name="T50" fmla="*/ 184 w 307"/>
                <a:gd name="T51" fmla="*/ 17 h 17"/>
                <a:gd name="T52" fmla="*/ 163 w 307"/>
                <a:gd name="T53" fmla="*/ 17 h 17"/>
                <a:gd name="T54" fmla="*/ 168 w 307"/>
                <a:gd name="T55" fmla="*/ 4 h 17"/>
                <a:gd name="T56" fmla="*/ 157 w 307"/>
                <a:gd name="T57" fmla="*/ 5 h 17"/>
                <a:gd name="T58" fmla="*/ 157 w 307"/>
                <a:gd name="T59" fmla="*/ 13 h 17"/>
                <a:gd name="T60" fmla="*/ 132 w 307"/>
                <a:gd name="T61" fmla="*/ 17 h 17"/>
                <a:gd name="T62" fmla="*/ 142 w 307"/>
                <a:gd name="T63" fmla="*/ 0 h 17"/>
                <a:gd name="T64" fmla="*/ 134 w 307"/>
                <a:gd name="T65" fmla="*/ 7 h 17"/>
                <a:gd name="T66" fmla="*/ 126 w 307"/>
                <a:gd name="T67" fmla="*/ 1 h 17"/>
                <a:gd name="T68" fmla="*/ 120 w 307"/>
                <a:gd name="T69" fmla="*/ 0 h 17"/>
                <a:gd name="T70" fmla="*/ 111 w 307"/>
                <a:gd name="T71" fmla="*/ 4 h 17"/>
                <a:gd name="T72" fmla="*/ 117 w 307"/>
                <a:gd name="T73" fmla="*/ 4 h 17"/>
                <a:gd name="T74" fmla="*/ 101 w 307"/>
                <a:gd name="T75" fmla="*/ 17 h 17"/>
                <a:gd name="T76" fmla="*/ 97 w 307"/>
                <a:gd name="T77" fmla="*/ 0 h 17"/>
                <a:gd name="T78" fmla="*/ 79 w 307"/>
                <a:gd name="T79" fmla="*/ 0 h 17"/>
                <a:gd name="T80" fmla="*/ 91 w 307"/>
                <a:gd name="T81" fmla="*/ 13 h 17"/>
                <a:gd name="T82" fmla="*/ 67 w 307"/>
                <a:gd name="T83" fmla="*/ 17 h 17"/>
                <a:gd name="T84" fmla="*/ 67 w 307"/>
                <a:gd name="T85" fmla="*/ 0 h 17"/>
                <a:gd name="T86" fmla="*/ 51 w 307"/>
                <a:gd name="T87" fmla="*/ 6 h 17"/>
                <a:gd name="T88" fmla="*/ 54 w 307"/>
                <a:gd name="T89" fmla="*/ 13 h 17"/>
                <a:gd name="T90" fmla="*/ 60 w 307"/>
                <a:gd name="T91" fmla="*/ 12 h 17"/>
                <a:gd name="T92" fmla="*/ 47 w 307"/>
                <a:gd name="T93" fmla="*/ 0 h 17"/>
                <a:gd name="T94" fmla="*/ 60 w 307"/>
                <a:gd name="T95" fmla="*/ 12 h 17"/>
                <a:gd name="T96" fmla="*/ 34 w 307"/>
                <a:gd name="T97" fmla="*/ 8 h 17"/>
                <a:gd name="T98" fmla="*/ 40 w 307"/>
                <a:gd name="T99" fmla="*/ 8 h 17"/>
                <a:gd name="T100" fmla="*/ 1 w 307"/>
                <a:gd name="T101" fmla="*/ 0 h 17"/>
                <a:gd name="T102" fmla="*/ 5 w 307"/>
                <a:gd name="T103" fmla="*/ 17 h 17"/>
                <a:gd name="T104" fmla="*/ 8 w 307"/>
                <a:gd name="T105" fmla="*/ 15 h 17"/>
                <a:gd name="T106" fmla="*/ 13 w 307"/>
                <a:gd name="T107" fmla="*/ 11 h 17"/>
                <a:gd name="T108" fmla="*/ 18 w 307"/>
                <a:gd name="T109" fmla="*/ 0 h 17"/>
                <a:gd name="T110" fmla="*/ 9 w 307"/>
                <a:gd name="T1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17">
                  <a:moveTo>
                    <a:pt x="295" y="17"/>
                  </a:moveTo>
                  <a:cubicBezTo>
                    <a:pt x="295" y="17"/>
                    <a:pt x="296" y="17"/>
                    <a:pt x="296" y="17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0"/>
                    <a:pt x="307" y="0"/>
                    <a:pt x="30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1" y="0"/>
                    <a:pt x="301" y="1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4" y="0"/>
                    <a:pt x="294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9" y="0"/>
                    <a:pt x="289" y="0"/>
                    <a:pt x="290" y="1"/>
                  </a:cubicBezTo>
                  <a:cubicBezTo>
                    <a:pt x="295" y="11"/>
                    <a:pt x="295" y="11"/>
                    <a:pt x="295" y="11"/>
                  </a:cubicBezTo>
                  <a:lnTo>
                    <a:pt x="295" y="17"/>
                  </a:lnTo>
                  <a:close/>
                  <a:moveTo>
                    <a:pt x="275" y="8"/>
                  </a:moveTo>
                  <a:cubicBezTo>
                    <a:pt x="275" y="6"/>
                    <a:pt x="276" y="4"/>
                    <a:pt x="279" y="4"/>
                  </a:cubicBezTo>
                  <a:cubicBezTo>
                    <a:pt x="280" y="4"/>
                    <a:pt x="281" y="4"/>
                    <a:pt x="282" y="4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1"/>
                    <a:pt x="284" y="1"/>
                    <a:pt x="283" y="0"/>
                  </a:cubicBezTo>
                  <a:cubicBezTo>
                    <a:pt x="282" y="0"/>
                    <a:pt x="280" y="0"/>
                    <a:pt x="278" y="0"/>
                  </a:cubicBezTo>
                  <a:cubicBezTo>
                    <a:pt x="271" y="0"/>
                    <a:pt x="270" y="4"/>
                    <a:pt x="270" y="8"/>
                  </a:cubicBezTo>
                  <a:cubicBezTo>
                    <a:pt x="270" y="13"/>
                    <a:pt x="271" y="17"/>
                    <a:pt x="278" y="17"/>
                  </a:cubicBezTo>
                  <a:cubicBezTo>
                    <a:pt x="279" y="17"/>
                    <a:pt x="282" y="17"/>
                    <a:pt x="284" y="16"/>
                  </a:cubicBezTo>
                  <a:cubicBezTo>
                    <a:pt x="284" y="16"/>
                    <a:pt x="284" y="15"/>
                    <a:pt x="284" y="15"/>
                  </a:cubicBezTo>
                  <a:cubicBezTo>
                    <a:pt x="284" y="10"/>
                    <a:pt x="284" y="10"/>
                    <a:pt x="284" y="7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7"/>
                    <a:pt x="277" y="7"/>
                    <a:pt x="277" y="7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8" y="11"/>
                    <a:pt x="278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8" y="13"/>
                  </a:cubicBezTo>
                  <a:cubicBezTo>
                    <a:pt x="276" y="13"/>
                    <a:pt x="275" y="11"/>
                    <a:pt x="275" y="8"/>
                  </a:cubicBezTo>
                  <a:moveTo>
                    <a:pt x="252" y="17"/>
                  </a:moveTo>
                  <a:cubicBezTo>
                    <a:pt x="252" y="17"/>
                    <a:pt x="252" y="17"/>
                    <a:pt x="252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4" y="4"/>
                    <a:pt x="264" y="4"/>
                    <a:pt x="264" y="3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3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252" y="17"/>
                  </a:lnTo>
                  <a:close/>
                  <a:moveTo>
                    <a:pt x="246" y="3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8" y="17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2" y="4"/>
                    <a:pt x="242" y="4"/>
                    <a:pt x="242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4"/>
                    <a:pt x="246" y="4"/>
                    <a:pt x="246" y="3"/>
                  </a:cubicBezTo>
                  <a:moveTo>
                    <a:pt x="223" y="10"/>
                  </a:moveTo>
                  <a:cubicBezTo>
                    <a:pt x="220" y="10"/>
                    <a:pt x="220" y="10"/>
                    <a:pt x="220" y="1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2" y="8"/>
                    <a:pt x="222" y="8"/>
                    <a:pt x="222" y="8"/>
                  </a:cubicBezTo>
                  <a:lnTo>
                    <a:pt x="223" y="10"/>
                  </a:lnTo>
                  <a:close/>
                  <a:moveTo>
                    <a:pt x="219" y="14"/>
                  </a:moveTo>
                  <a:cubicBezTo>
                    <a:pt x="224" y="14"/>
                    <a:pt x="224" y="14"/>
                    <a:pt x="224" y="14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7"/>
                    <a:pt x="225" y="17"/>
                    <a:pt x="226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7"/>
                    <a:pt x="230" y="17"/>
                    <a:pt x="230" y="16"/>
                  </a:cubicBezTo>
                  <a:cubicBezTo>
                    <a:pt x="225" y="1"/>
                    <a:pt x="225" y="1"/>
                    <a:pt x="225" y="1"/>
                  </a:cubicBezTo>
                  <a:cubicBezTo>
                    <a:pt x="225" y="0"/>
                    <a:pt x="225" y="0"/>
                    <a:pt x="224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8" y="1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3" y="17"/>
                    <a:pt x="213" y="17"/>
                    <a:pt x="214" y="17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8" y="17"/>
                    <a:pt x="218" y="17"/>
                    <a:pt x="218" y="16"/>
                  </a:cubicBezTo>
                  <a:lnTo>
                    <a:pt x="219" y="14"/>
                  </a:lnTo>
                  <a:close/>
                  <a:moveTo>
                    <a:pt x="203" y="5"/>
                  </a:moveTo>
                  <a:cubicBezTo>
                    <a:pt x="203" y="7"/>
                    <a:pt x="202" y="7"/>
                    <a:pt x="201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2" y="4"/>
                    <a:pt x="203" y="4"/>
                    <a:pt x="203" y="5"/>
                  </a:cubicBezTo>
                  <a:moveTo>
                    <a:pt x="205" y="10"/>
                  </a:moveTo>
                  <a:cubicBezTo>
                    <a:pt x="207" y="9"/>
                    <a:pt x="208" y="7"/>
                    <a:pt x="208" y="5"/>
                  </a:cubicBezTo>
                  <a:cubicBezTo>
                    <a:pt x="208" y="1"/>
                    <a:pt x="205" y="0"/>
                    <a:pt x="202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7"/>
                    <a:pt x="194" y="17"/>
                    <a:pt x="195" y="17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7"/>
                    <a:pt x="203" y="17"/>
                    <a:pt x="204" y="17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7"/>
                    <a:pt x="208" y="17"/>
                    <a:pt x="208" y="16"/>
                  </a:cubicBezTo>
                  <a:lnTo>
                    <a:pt x="205" y="10"/>
                  </a:lnTo>
                  <a:close/>
                  <a:moveTo>
                    <a:pt x="189" y="3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8" y="0"/>
                    <a:pt x="18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80" y="17"/>
                    <a:pt x="180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5" y="17"/>
                    <a:pt x="185" y="17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9" y="4"/>
                    <a:pt x="189" y="4"/>
                    <a:pt x="189" y="3"/>
                  </a:cubicBezTo>
                  <a:moveTo>
                    <a:pt x="163" y="17"/>
                  </a:moveTo>
                  <a:cubicBezTo>
                    <a:pt x="167" y="17"/>
                    <a:pt x="170" y="16"/>
                    <a:pt x="170" y="12"/>
                  </a:cubicBezTo>
                  <a:cubicBezTo>
                    <a:pt x="170" y="8"/>
                    <a:pt x="167" y="7"/>
                    <a:pt x="164" y="6"/>
                  </a:cubicBezTo>
                  <a:cubicBezTo>
                    <a:pt x="163" y="6"/>
                    <a:pt x="162" y="6"/>
                    <a:pt x="162" y="5"/>
                  </a:cubicBezTo>
                  <a:cubicBezTo>
                    <a:pt x="162" y="4"/>
                    <a:pt x="163" y="4"/>
                    <a:pt x="164" y="4"/>
                  </a:cubicBezTo>
                  <a:cubicBezTo>
                    <a:pt x="166" y="4"/>
                    <a:pt x="166" y="4"/>
                    <a:pt x="168" y="4"/>
                  </a:cubicBezTo>
                  <a:cubicBezTo>
                    <a:pt x="169" y="4"/>
                    <a:pt x="169" y="5"/>
                    <a:pt x="169" y="4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70" y="1"/>
                    <a:pt x="170" y="1"/>
                    <a:pt x="169" y="0"/>
                  </a:cubicBezTo>
                  <a:cubicBezTo>
                    <a:pt x="167" y="0"/>
                    <a:pt x="164" y="0"/>
                    <a:pt x="163" y="0"/>
                  </a:cubicBezTo>
                  <a:cubicBezTo>
                    <a:pt x="159" y="0"/>
                    <a:pt x="157" y="1"/>
                    <a:pt x="157" y="5"/>
                  </a:cubicBezTo>
                  <a:cubicBezTo>
                    <a:pt x="157" y="9"/>
                    <a:pt x="160" y="10"/>
                    <a:pt x="163" y="11"/>
                  </a:cubicBezTo>
                  <a:cubicBezTo>
                    <a:pt x="164" y="11"/>
                    <a:pt x="165" y="11"/>
                    <a:pt x="165" y="12"/>
                  </a:cubicBezTo>
                  <a:cubicBezTo>
                    <a:pt x="165" y="13"/>
                    <a:pt x="164" y="13"/>
                    <a:pt x="163" y="13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2"/>
                    <a:pt x="157" y="12"/>
                    <a:pt x="157" y="1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8" y="17"/>
                  </a:cubicBezTo>
                  <a:cubicBezTo>
                    <a:pt x="160" y="17"/>
                    <a:pt x="162" y="17"/>
                    <a:pt x="163" y="17"/>
                  </a:cubicBezTo>
                  <a:moveTo>
                    <a:pt x="131" y="17"/>
                  </a:moveTo>
                  <a:cubicBezTo>
                    <a:pt x="131" y="17"/>
                    <a:pt x="132" y="17"/>
                    <a:pt x="132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2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7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0" y="0"/>
                    <a:pt x="13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6" y="1"/>
                  </a:cubicBezTo>
                  <a:cubicBezTo>
                    <a:pt x="131" y="11"/>
                    <a:pt x="131" y="11"/>
                    <a:pt x="131" y="11"/>
                  </a:cubicBezTo>
                  <a:lnTo>
                    <a:pt x="131" y="17"/>
                  </a:lnTo>
                  <a:close/>
                  <a:moveTo>
                    <a:pt x="121" y="3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4"/>
                    <a:pt x="107" y="4"/>
                    <a:pt x="108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2" y="17"/>
                    <a:pt x="112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7" y="17"/>
                    <a:pt x="117" y="17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1" y="4"/>
                    <a:pt x="121" y="4"/>
                    <a:pt x="121" y="3"/>
                  </a:cubicBezTo>
                  <a:moveTo>
                    <a:pt x="97" y="17"/>
                  </a:moveTo>
                  <a:cubicBezTo>
                    <a:pt x="97" y="17"/>
                    <a:pt x="97" y="17"/>
                    <a:pt x="97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7" y="17"/>
                  </a:lnTo>
                  <a:close/>
                  <a:moveTo>
                    <a:pt x="84" y="0"/>
                  </a:moveTo>
                  <a:cubicBezTo>
                    <a:pt x="84" y="0"/>
                    <a:pt x="84" y="0"/>
                    <a:pt x="8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4" y="13"/>
                    <a:pt x="84" y="13"/>
                    <a:pt x="84" y="13"/>
                  </a:cubicBezTo>
                  <a:lnTo>
                    <a:pt x="84" y="0"/>
                  </a:ln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17"/>
                  </a:lnTo>
                  <a:close/>
                  <a:moveTo>
                    <a:pt x="55" y="5"/>
                  </a:moveTo>
                  <a:cubicBezTo>
                    <a:pt x="55" y="6"/>
                    <a:pt x="54" y="6"/>
                    <a:pt x="53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4"/>
                    <a:pt x="55" y="5"/>
                  </a:cubicBezTo>
                  <a:moveTo>
                    <a:pt x="55" y="12"/>
                  </a:moveTo>
                  <a:cubicBezTo>
                    <a:pt x="55" y="12"/>
                    <a:pt x="55" y="13"/>
                    <a:pt x="54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5" y="10"/>
                    <a:pt x="55" y="11"/>
                    <a:pt x="55" y="12"/>
                  </a:cubicBezTo>
                  <a:moveTo>
                    <a:pt x="60" y="12"/>
                  </a:moveTo>
                  <a:cubicBezTo>
                    <a:pt x="60" y="11"/>
                    <a:pt x="60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7"/>
                    <a:pt x="60" y="5"/>
                    <a:pt x="60" y="5"/>
                  </a:cubicBezTo>
                  <a:cubicBezTo>
                    <a:pt x="60" y="2"/>
                    <a:pt x="58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7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8" y="17"/>
                    <a:pt x="60" y="15"/>
                    <a:pt x="60" y="12"/>
                  </a:cubicBezTo>
                  <a:moveTo>
                    <a:pt x="34" y="8"/>
                  </a:moveTo>
                  <a:cubicBezTo>
                    <a:pt x="34" y="12"/>
                    <a:pt x="34" y="13"/>
                    <a:pt x="32" y="13"/>
                  </a:cubicBezTo>
                  <a:cubicBezTo>
                    <a:pt x="30" y="13"/>
                    <a:pt x="29" y="12"/>
                    <a:pt x="29" y="8"/>
                  </a:cubicBezTo>
                  <a:cubicBezTo>
                    <a:pt x="29" y="5"/>
                    <a:pt x="30" y="4"/>
                    <a:pt x="32" y="4"/>
                  </a:cubicBezTo>
                  <a:cubicBezTo>
                    <a:pt x="34" y="4"/>
                    <a:pt x="34" y="5"/>
                    <a:pt x="34" y="8"/>
                  </a:cubicBezTo>
                  <a:moveTo>
                    <a:pt x="40" y="8"/>
                  </a:moveTo>
                  <a:cubicBezTo>
                    <a:pt x="40" y="4"/>
                    <a:pt x="39" y="0"/>
                    <a:pt x="32" y="0"/>
                  </a:cubicBezTo>
                  <a:cubicBezTo>
                    <a:pt x="25" y="0"/>
                    <a:pt x="24" y="5"/>
                    <a:pt x="24" y="8"/>
                  </a:cubicBezTo>
                  <a:cubicBezTo>
                    <a:pt x="24" y="12"/>
                    <a:pt x="25" y="17"/>
                    <a:pt x="32" y="17"/>
                  </a:cubicBezTo>
                  <a:cubicBezTo>
                    <a:pt x="39" y="17"/>
                    <a:pt x="40" y="12"/>
                    <a:pt x="40" y="8"/>
                  </a:cubicBezTo>
                  <a:moveTo>
                    <a:pt x="9" y="8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DF960B-A5CF-054A-B2F5-02EFE0F3C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" y="-197"/>
              <a:ext cx="1781" cy="109"/>
            </a:xfrm>
            <a:custGeom>
              <a:avLst/>
              <a:gdLst>
                <a:gd name="T0" fmla="*/ 296 w 308"/>
                <a:gd name="T1" fmla="*/ 2 h 19"/>
                <a:gd name="T2" fmla="*/ 303 w 308"/>
                <a:gd name="T3" fmla="*/ 17 h 19"/>
                <a:gd name="T4" fmla="*/ 282 w 308"/>
                <a:gd name="T5" fmla="*/ 9 h 19"/>
                <a:gd name="T6" fmla="*/ 291 w 308"/>
                <a:gd name="T7" fmla="*/ 5 h 19"/>
                <a:gd name="T8" fmla="*/ 282 w 308"/>
                <a:gd name="T9" fmla="*/ 18 h 19"/>
                <a:gd name="T10" fmla="*/ 291 w 308"/>
                <a:gd name="T11" fmla="*/ 18 h 19"/>
                <a:gd name="T12" fmla="*/ 268 w 308"/>
                <a:gd name="T13" fmla="*/ 3 h 19"/>
                <a:gd name="T14" fmla="*/ 273 w 308"/>
                <a:gd name="T15" fmla="*/ 18 h 19"/>
                <a:gd name="T16" fmla="*/ 267 w 308"/>
                <a:gd name="T17" fmla="*/ 1 h 19"/>
                <a:gd name="T18" fmla="*/ 255 w 308"/>
                <a:gd name="T19" fmla="*/ 17 h 19"/>
                <a:gd name="T20" fmla="*/ 248 w 308"/>
                <a:gd name="T21" fmla="*/ 13 h 19"/>
                <a:gd name="T22" fmla="*/ 240 w 308"/>
                <a:gd name="T23" fmla="*/ 1 h 19"/>
                <a:gd name="T24" fmla="*/ 242 w 308"/>
                <a:gd name="T25" fmla="*/ 5 h 19"/>
                <a:gd name="T26" fmla="*/ 252 w 308"/>
                <a:gd name="T27" fmla="*/ 7 h 19"/>
                <a:gd name="T28" fmla="*/ 255 w 308"/>
                <a:gd name="T29" fmla="*/ 17 h 19"/>
                <a:gd name="T30" fmla="*/ 233 w 308"/>
                <a:gd name="T31" fmla="*/ 2 h 19"/>
                <a:gd name="T32" fmla="*/ 231 w 308"/>
                <a:gd name="T33" fmla="*/ 13 h 19"/>
                <a:gd name="T34" fmla="*/ 228 w 308"/>
                <a:gd name="T35" fmla="*/ 18 h 19"/>
                <a:gd name="T36" fmla="*/ 202 w 308"/>
                <a:gd name="T37" fmla="*/ 15 h 19"/>
                <a:gd name="T38" fmla="*/ 209 w 308"/>
                <a:gd name="T39" fmla="*/ 18 h 19"/>
                <a:gd name="T40" fmla="*/ 207 w 308"/>
                <a:gd name="T41" fmla="*/ 7 h 19"/>
                <a:gd name="T42" fmla="*/ 197 w 308"/>
                <a:gd name="T43" fmla="*/ 7 h 19"/>
                <a:gd name="T44" fmla="*/ 209 w 308"/>
                <a:gd name="T45" fmla="*/ 18 h 19"/>
                <a:gd name="T46" fmla="*/ 177 w 308"/>
                <a:gd name="T47" fmla="*/ 10 h 19"/>
                <a:gd name="T48" fmla="*/ 178 w 308"/>
                <a:gd name="T49" fmla="*/ 2 h 19"/>
                <a:gd name="T50" fmla="*/ 168 w 308"/>
                <a:gd name="T51" fmla="*/ 17 h 19"/>
                <a:gd name="T52" fmla="*/ 162 w 308"/>
                <a:gd name="T53" fmla="*/ 16 h 19"/>
                <a:gd name="T54" fmla="*/ 152 w 308"/>
                <a:gd name="T55" fmla="*/ 17 h 19"/>
                <a:gd name="T56" fmla="*/ 136 w 308"/>
                <a:gd name="T57" fmla="*/ 16 h 19"/>
                <a:gd name="T58" fmla="*/ 136 w 308"/>
                <a:gd name="T59" fmla="*/ 8 h 19"/>
                <a:gd name="T60" fmla="*/ 143 w 308"/>
                <a:gd name="T61" fmla="*/ 9 h 19"/>
                <a:gd name="T62" fmla="*/ 135 w 308"/>
                <a:gd name="T63" fmla="*/ 18 h 19"/>
                <a:gd name="T64" fmla="*/ 122 w 308"/>
                <a:gd name="T65" fmla="*/ 3 h 19"/>
                <a:gd name="T66" fmla="*/ 126 w 308"/>
                <a:gd name="T67" fmla="*/ 17 h 19"/>
                <a:gd name="T68" fmla="*/ 121 w 308"/>
                <a:gd name="T69" fmla="*/ 0 h 19"/>
                <a:gd name="T70" fmla="*/ 118 w 308"/>
                <a:gd name="T71" fmla="*/ 13 h 19"/>
                <a:gd name="T72" fmla="*/ 109 w 308"/>
                <a:gd name="T73" fmla="*/ 1 h 19"/>
                <a:gd name="T74" fmla="*/ 106 w 308"/>
                <a:gd name="T75" fmla="*/ 12 h 19"/>
                <a:gd name="T76" fmla="*/ 97 w 308"/>
                <a:gd name="T77" fmla="*/ 18 h 19"/>
                <a:gd name="T78" fmla="*/ 89 w 308"/>
                <a:gd name="T79" fmla="*/ 17 h 19"/>
                <a:gd name="T80" fmla="*/ 87 w 308"/>
                <a:gd name="T81" fmla="*/ 18 h 19"/>
                <a:gd name="T82" fmla="*/ 74 w 308"/>
                <a:gd name="T83" fmla="*/ 3 h 19"/>
                <a:gd name="T84" fmla="*/ 78 w 308"/>
                <a:gd name="T85" fmla="*/ 17 h 19"/>
                <a:gd name="T86" fmla="*/ 73 w 308"/>
                <a:gd name="T87" fmla="*/ 0 h 19"/>
                <a:gd name="T88" fmla="*/ 71 w 308"/>
                <a:gd name="T89" fmla="*/ 13 h 19"/>
                <a:gd name="T90" fmla="*/ 53 w 308"/>
                <a:gd name="T91" fmla="*/ 2 h 19"/>
                <a:gd name="T92" fmla="*/ 60 w 308"/>
                <a:gd name="T93" fmla="*/ 17 h 19"/>
                <a:gd name="T94" fmla="*/ 38 w 308"/>
                <a:gd name="T95" fmla="*/ 5 h 19"/>
                <a:gd name="T96" fmla="*/ 42 w 308"/>
                <a:gd name="T97" fmla="*/ 0 h 19"/>
                <a:gd name="T98" fmla="*/ 36 w 308"/>
                <a:gd name="T99" fmla="*/ 16 h 19"/>
                <a:gd name="T100" fmla="*/ 20 w 308"/>
                <a:gd name="T101" fmla="*/ 12 h 19"/>
                <a:gd name="T102" fmla="*/ 18 w 308"/>
                <a:gd name="T103" fmla="*/ 15 h 19"/>
                <a:gd name="T104" fmla="*/ 28 w 308"/>
                <a:gd name="T105" fmla="*/ 0 h 19"/>
                <a:gd name="T106" fmla="*/ 2 w 308"/>
                <a:gd name="T107" fmla="*/ 5 h 19"/>
                <a:gd name="T108" fmla="*/ 6 w 308"/>
                <a:gd name="T109" fmla="*/ 0 h 19"/>
                <a:gd name="T110" fmla="*/ 0 w 308"/>
                <a:gd name="T1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19">
                  <a:moveTo>
                    <a:pt x="308" y="2"/>
                  </a:moveTo>
                  <a:cubicBezTo>
                    <a:pt x="308" y="1"/>
                    <a:pt x="308" y="1"/>
                    <a:pt x="308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0"/>
                    <a:pt x="296" y="0"/>
                    <a:pt x="296" y="1"/>
                  </a:cubicBezTo>
                  <a:cubicBezTo>
                    <a:pt x="296" y="2"/>
                    <a:pt x="296" y="2"/>
                    <a:pt x="296" y="2"/>
                  </a:cubicBezTo>
                  <a:cubicBezTo>
                    <a:pt x="296" y="2"/>
                    <a:pt x="297" y="2"/>
                    <a:pt x="297" y="2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8"/>
                    <a:pt x="301" y="18"/>
                    <a:pt x="302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7"/>
                  </a:cubicBezTo>
                  <a:cubicBezTo>
                    <a:pt x="303" y="2"/>
                    <a:pt x="303" y="2"/>
                    <a:pt x="303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2"/>
                    <a:pt x="308" y="2"/>
                    <a:pt x="308" y="2"/>
                  </a:cubicBezTo>
                  <a:moveTo>
                    <a:pt x="289" y="5"/>
                  </a:moveTo>
                  <a:cubicBezTo>
                    <a:pt x="289" y="8"/>
                    <a:pt x="287" y="9"/>
                    <a:pt x="286" y="9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7" y="2"/>
                    <a:pt x="289" y="3"/>
                    <a:pt x="289" y="5"/>
                  </a:cubicBezTo>
                  <a:moveTo>
                    <a:pt x="292" y="17"/>
                  </a:moveTo>
                  <a:cubicBezTo>
                    <a:pt x="288" y="10"/>
                    <a:pt x="288" y="10"/>
                    <a:pt x="288" y="10"/>
                  </a:cubicBezTo>
                  <a:cubicBezTo>
                    <a:pt x="290" y="9"/>
                    <a:pt x="291" y="7"/>
                    <a:pt x="291" y="5"/>
                  </a:cubicBezTo>
                  <a:cubicBezTo>
                    <a:pt x="291" y="2"/>
                    <a:pt x="289" y="0"/>
                    <a:pt x="28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0" y="0"/>
                    <a:pt x="280" y="1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18"/>
                    <a:pt x="281" y="18"/>
                    <a:pt x="281" y="18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18"/>
                    <a:pt x="282" y="18"/>
                    <a:pt x="282" y="17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9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2" y="18"/>
                    <a:pt x="292" y="18"/>
                    <a:pt x="292" y="17"/>
                  </a:cubicBezTo>
                  <a:moveTo>
                    <a:pt x="270" y="11"/>
                  </a:moveTo>
                  <a:cubicBezTo>
                    <a:pt x="265" y="11"/>
                    <a:pt x="265" y="11"/>
                    <a:pt x="265" y="11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9" y="7"/>
                    <a:pt x="269" y="7"/>
                    <a:pt x="269" y="7"/>
                  </a:cubicBezTo>
                  <a:lnTo>
                    <a:pt x="270" y="11"/>
                  </a:lnTo>
                  <a:close/>
                  <a:moveTo>
                    <a:pt x="265" y="13"/>
                  </a:moveTo>
                  <a:cubicBezTo>
                    <a:pt x="271" y="13"/>
                    <a:pt x="271" y="13"/>
                    <a:pt x="271" y="13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2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8"/>
                    <a:pt x="275" y="18"/>
                    <a:pt x="275" y="17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9" y="1"/>
                    <a:pt x="269" y="0"/>
                    <a:pt x="269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7" y="1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3" y="18"/>
                    <a:pt x="263" y="18"/>
                    <a:pt x="263" y="17"/>
                  </a:cubicBezTo>
                  <a:lnTo>
                    <a:pt x="265" y="13"/>
                  </a:lnTo>
                  <a:close/>
                  <a:moveTo>
                    <a:pt x="255" y="17"/>
                  </a:moveTo>
                  <a:cubicBezTo>
                    <a:pt x="255" y="1"/>
                    <a:pt x="255" y="1"/>
                    <a:pt x="255" y="1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3" y="0"/>
                    <a:pt x="253" y="0"/>
                    <a:pt x="253" y="1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6" y="10"/>
                    <a:pt x="246" y="10"/>
                    <a:pt x="246" y="10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2" y="0"/>
                    <a:pt x="242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1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2" y="18"/>
                    <a:pt x="242" y="18"/>
                    <a:pt x="242" y="17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17"/>
                    <a:pt x="253" y="17"/>
                    <a:pt x="253" y="17"/>
                  </a:cubicBezTo>
                  <a:cubicBezTo>
                    <a:pt x="253" y="18"/>
                    <a:pt x="253" y="18"/>
                    <a:pt x="254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7"/>
                  </a:cubicBezTo>
                  <a:moveTo>
                    <a:pt x="233" y="13"/>
                  </a:moveTo>
                  <a:cubicBezTo>
                    <a:pt x="233" y="9"/>
                    <a:pt x="231" y="8"/>
                    <a:pt x="228" y="8"/>
                  </a:cubicBezTo>
                  <a:cubicBezTo>
                    <a:pt x="225" y="7"/>
                    <a:pt x="224" y="7"/>
                    <a:pt x="224" y="5"/>
                  </a:cubicBezTo>
                  <a:cubicBezTo>
                    <a:pt x="224" y="3"/>
                    <a:pt x="225" y="2"/>
                    <a:pt x="228" y="2"/>
                  </a:cubicBezTo>
                  <a:cubicBezTo>
                    <a:pt x="229" y="2"/>
                    <a:pt x="231" y="2"/>
                    <a:pt x="232" y="2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1" y="0"/>
                    <a:pt x="229" y="0"/>
                    <a:pt x="228" y="0"/>
                  </a:cubicBezTo>
                  <a:cubicBezTo>
                    <a:pt x="224" y="0"/>
                    <a:pt x="222" y="2"/>
                    <a:pt x="222" y="5"/>
                  </a:cubicBezTo>
                  <a:cubicBezTo>
                    <a:pt x="222" y="9"/>
                    <a:pt x="225" y="9"/>
                    <a:pt x="228" y="10"/>
                  </a:cubicBezTo>
                  <a:cubicBezTo>
                    <a:pt x="231" y="10"/>
                    <a:pt x="231" y="11"/>
                    <a:pt x="231" y="13"/>
                  </a:cubicBezTo>
                  <a:cubicBezTo>
                    <a:pt x="231" y="15"/>
                    <a:pt x="230" y="16"/>
                    <a:pt x="227" y="16"/>
                  </a:cubicBezTo>
                  <a:cubicBezTo>
                    <a:pt x="226" y="16"/>
                    <a:pt x="224" y="16"/>
                    <a:pt x="223" y="16"/>
                  </a:cubicBezTo>
                  <a:cubicBezTo>
                    <a:pt x="223" y="16"/>
                    <a:pt x="222" y="16"/>
                    <a:pt x="222" y="16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7"/>
                    <a:pt x="222" y="17"/>
                    <a:pt x="223" y="17"/>
                  </a:cubicBezTo>
                  <a:cubicBezTo>
                    <a:pt x="224" y="18"/>
                    <a:pt x="226" y="18"/>
                    <a:pt x="228" y="18"/>
                  </a:cubicBezTo>
                  <a:cubicBezTo>
                    <a:pt x="231" y="18"/>
                    <a:pt x="233" y="17"/>
                    <a:pt x="233" y="13"/>
                  </a:cubicBezTo>
                  <a:moveTo>
                    <a:pt x="202" y="15"/>
                  </a:moveTo>
                  <a:cubicBezTo>
                    <a:pt x="201" y="16"/>
                    <a:pt x="199" y="16"/>
                    <a:pt x="198" y="16"/>
                  </a:cubicBezTo>
                  <a:cubicBezTo>
                    <a:pt x="196" y="16"/>
                    <a:pt x="194" y="16"/>
                    <a:pt x="194" y="13"/>
                  </a:cubicBezTo>
                  <a:cubicBezTo>
                    <a:pt x="194" y="11"/>
                    <a:pt x="195" y="10"/>
                    <a:pt x="197" y="9"/>
                  </a:cubicBezTo>
                  <a:cubicBezTo>
                    <a:pt x="199" y="10"/>
                    <a:pt x="201" y="13"/>
                    <a:pt x="202" y="15"/>
                  </a:cubicBezTo>
                  <a:moveTo>
                    <a:pt x="201" y="4"/>
                  </a:moveTo>
                  <a:cubicBezTo>
                    <a:pt x="201" y="5"/>
                    <a:pt x="200" y="6"/>
                    <a:pt x="198" y="6"/>
                  </a:cubicBezTo>
                  <a:cubicBezTo>
                    <a:pt x="198" y="5"/>
                    <a:pt x="197" y="5"/>
                    <a:pt x="197" y="4"/>
                  </a:cubicBezTo>
                  <a:cubicBezTo>
                    <a:pt x="197" y="3"/>
                    <a:pt x="198" y="2"/>
                    <a:pt x="199" y="2"/>
                  </a:cubicBezTo>
                  <a:cubicBezTo>
                    <a:pt x="200" y="2"/>
                    <a:pt x="201" y="2"/>
                    <a:pt x="201" y="4"/>
                  </a:cubicBezTo>
                  <a:moveTo>
                    <a:pt x="209" y="18"/>
                  </a:moveTo>
                  <a:cubicBezTo>
                    <a:pt x="209" y="18"/>
                    <a:pt x="209" y="18"/>
                    <a:pt x="209" y="18"/>
                  </a:cubicBezTo>
                  <a:cubicBezTo>
                    <a:pt x="207" y="17"/>
                    <a:pt x="206" y="16"/>
                    <a:pt x="205" y="15"/>
                  </a:cubicBezTo>
                  <a:cubicBezTo>
                    <a:pt x="207" y="14"/>
                    <a:pt x="208" y="11"/>
                    <a:pt x="209" y="8"/>
                  </a:cubicBezTo>
                  <a:cubicBezTo>
                    <a:pt x="209" y="7"/>
                    <a:pt x="208" y="7"/>
                    <a:pt x="208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10"/>
                    <a:pt x="205" y="12"/>
                    <a:pt x="204" y="14"/>
                  </a:cubicBezTo>
                  <a:cubicBezTo>
                    <a:pt x="202" y="12"/>
                    <a:pt x="200" y="10"/>
                    <a:pt x="199" y="8"/>
                  </a:cubicBezTo>
                  <a:cubicBezTo>
                    <a:pt x="201" y="7"/>
                    <a:pt x="203" y="5"/>
                    <a:pt x="203" y="3"/>
                  </a:cubicBezTo>
                  <a:cubicBezTo>
                    <a:pt x="203" y="2"/>
                    <a:pt x="201" y="0"/>
                    <a:pt x="199" y="0"/>
                  </a:cubicBezTo>
                  <a:cubicBezTo>
                    <a:pt x="197" y="0"/>
                    <a:pt x="195" y="2"/>
                    <a:pt x="195" y="4"/>
                  </a:cubicBezTo>
                  <a:cubicBezTo>
                    <a:pt x="195" y="5"/>
                    <a:pt x="196" y="6"/>
                    <a:pt x="197" y="7"/>
                  </a:cubicBezTo>
                  <a:cubicBezTo>
                    <a:pt x="194" y="9"/>
                    <a:pt x="192" y="11"/>
                    <a:pt x="192" y="13"/>
                  </a:cubicBezTo>
                  <a:cubicBezTo>
                    <a:pt x="192" y="17"/>
                    <a:pt x="195" y="18"/>
                    <a:pt x="198" y="18"/>
                  </a:cubicBezTo>
                  <a:cubicBezTo>
                    <a:pt x="200" y="18"/>
                    <a:pt x="202" y="17"/>
                    <a:pt x="204" y="16"/>
                  </a:cubicBezTo>
                  <a:cubicBezTo>
                    <a:pt x="205" y="17"/>
                    <a:pt x="207" y="18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lnTo>
                    <a:pt x="209" y="18"/>
                  </a:lnTo>
                  <a:close/>
                  <a:moveTo>
                    <a:pt x="179" y="17"/>
                  </a:moveTo>
                  <a:cubicBezTo>
                    <a:pt x="179" y="16"/>
                    <a:pt x="179" y="16"/>
                    <a:pt x="179" y="16"/>
                  </a:cubicBezTo>
                  <a:cubicBezTo>
                    <a:pt x="179" y="16"/>
                    <a:pt x="178" y="16"/>
                    <a:pt x="178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8" y="10"/>
                    <a:pt x="178" y="10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7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8" y="0"/>
                    <a:pt x="168" y="1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8"/>
                    <a:pt x="169" y="18"/>
                    <a:pt x="169" y="18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8" y="18"/>
                    <a:pt x="179" y="18"/>
                    <a:pt x="179" y="17"/>
                  </a:cubicBezTo>
                  <a:moveTo>
                    <a:pt x="163" y="17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2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1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8"/>
                    <a:pt x="152" y="18"/>
                    <a:pt x="153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3" y="18"/>
                    <a:pt x="163" y="18"/>
                    <a:pt x="163" y="17"/>
                  </a:cubicBezTo>
                  <a:moveTo>
                    <a:pt x="144" y="13"/>
                  </a:moveTo>
                  <a:cubicBezTo>
                    <a:pt x="144" y="14"/>
                    <a:pt x="143" y="16"/>
                    <a:pt x="140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0"/>
                    <a:pt x="144" y="11"/>
                    <a:pt x="144" y="13"/>
                  </a:cubicBezTo>
                  <a:moveTo>
                    <a:pt x="143" y="5"/>
                  </a:move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2" y="2"/>
                    <a:pt x="143" y="3"/>
                    <a:pt x="143" y="5"/>
                  </a:cubicBezTo>
                  <a:moveTo>
                    <a:pt x="146" y="13"/>
                  </a:moveTo>
                  <a:cubicBezTo>
                    <a:pt x="146" y="11"/>
                    <a:pt x="145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5" y="8"/>
                    <a:pt x="145" y="6"/>
                    <a:pt x="145" y="5"/>
                  </a:cubicBezTo>
                  <a:cubicBezTo>
                    <a:pt x="145" y="2"/>
                    <a:pt x="144" y="0"/>
                    <a:pt x="14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4" y="1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8"/>
                    <a:pt x="134" y="18"/>
                    <a:pt x="135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4" y="18"/>
                    <a:pt x="146" y="16"/>
                    <a:pt x="146" y="13"/>
                  </a:cubicBezTo>
                  <a:moveTo>
                    <a:pt x="124" y="11"/>
                  </a:moveTo>
                  <a:cubicBezTo>
                    <a:pt x="119" y="11"/>
                    <a:pt x="119" y="11"/>
                    <a:pt x="119" y="11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24" y="11"/>
                  </a:lnTo>
                  <a:close/>
                  <a:moveTo>
                    <a:pt x="118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0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7" y="18"/>
                    <a:pt x="117" y="18"/>
                    <a:pt x="117" y="17"/>
                  </a:cubicBezTo>
                  <a:lnTo>
                    <a:pt x="118" y="13"/>
                  </a:lnTo>
                  <a:close/>
                  <a:moveTo>
                    <a:pt x="100" y="7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7" y="18"/>
                    <a:pt x="107" y="18"/>
                    <a:pt x="108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7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0"/>
                    <a:pt x="9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8"/>
                    <a:pt x="96" y="18"/>
                    <a:pt x="97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8"/>
                    <a:pt x="98" y="18"/>
                    <a:pt x="98" y="1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lnTo>
                    <a:pt x="100" y="7"/>
                  </a:lnTo>
                  <a:close/>
                  <a:moveTo>
                    <a:pt x="89" y="17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8"/>
                    <a:pt x="89" y="18"/>
                    <a:pt x="89" y="17"/>
                  </a:cubicBezTo>
                  <a:moveTo>
                    <a:pt x="77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7"/>
                    <a:pt x="75" y="7"/>
                    <a:pt x="75" y="7"/>
                  </a:cubicBezTo>
                  <a:lnTo>
                    <a:pt x="77" y="11"/>
                  </a:lnTo>
                  <a:close/>
                  <a:moveTo>
                    <a:pt x="71" y="13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0"/>
                    <a:pt x="7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8"/>
                    <a:pt x="67" y="18"/>
                    <a:pt x="68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7"/>
                  </a:cubicBezTo>
                  <a:lnTo>
                    <a:pt x="71" y="13"/>
                  </a:lnTo>
                  <a:close/>
                  <a:moveTo>
                    <a:pt x="64" y="2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0" y="18"/>
                    <a:pt x="60" y="1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moveTo>
                    <a:pt x="48" y="13"/>
                  </a:moveTo>
                  <a:cubicBezTo>
                    <a:pt x="48" y="9"/>
                    <a:pt x="45" y="8"/>
                    <a:pt x="42" y="8"/>
                  </a:cubicBezTo>
                  <a:cubicBezTo>
                    <a:pt x="39" y="7"/>
                    <a:pt x="38" y="7"/>
                    <a:pt x="38" y="5"/>
                  </a:cubicBezTo>
                  <a:cubicBezTo>
                    <a:pt x="38" y="3"/>
                    <a:pt x="39" y="2"/>
                    <a:pt x="42" y="2"/>
                  </a:cubicBezTo>
                  <a:cubicBezTo>
                    <a:pt x="43" y="2"/>
                    <a:pt x="45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38" y="0"/>
                    <a:pt x="36" y="2"/>
                    <a:pt x="36" y="5"/>
                  </a:cubicBezTo>
                  <a:cubicBezTo>
                    <a:pt x="36" y="9"/>
                    <a:pt x="39" y="9"/>
                    <a:pt x="42" y="10"/>
                  </a:cubicBezTo>
                  <a:cubicBezTo>
                    <a:pt x="45" y="10"/>
                    <a:pt x="46" y="11"/>
                    <a:pt x="46" y="13"/>
                  </a:cubicBezTo>
                  <a:cubicBezTo>
                    <a:pt x="46" y="15"/>
                    <a:pt x="44" y="16"/>
                    <a:pt x="42" y="16"/>
                  </a:cubicBezTo>
                  <a:cubicBezTo>
                    <a:pt x="41" y="16"/>
                    <a:pt x="38" y="16"/>
                    <a:pt x="37" y="16"/>
                  </a:cubicBezTo>
                  <a:cubicBezTo>
                    <a:pt x="37" y="16"/>
                    <a:pt x="37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8" y="18"/>
                    <a:pt x="40" y="18"/>
                    <a:pt x="42" y="18"/>
                  </a:cubicBezTo>
                  <a:cubicBezTo>
                    <a:pt x="45" y="18"/>
                    <a:pt x="48" y="17"/>
                    <a:pt x="48" y="13"/>
                  </a:cubicBezTo>
                  <a:moveTo>
                    <a:pt x="24" y="16"/>
                  </a:moveTo>
                  <a:cubicBezTo>
                    <a:pt x="21" y="16"/>
                    <a:pt x="20" y="14"/>
                    <a:pt x="20" y="1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9" y="17"/>
                    <a:pt x="21" y="18"/>
                    <a:pt x="24" y="18"/>
                  </a:cubicBezTo>
                  <a:cubicBezTo>
                    <a:pt x="26" y="18"/>
                    <a:pt x="29" y="17"/>
                    <a:pt x="30" y="14"/>
                  </a:cubicBezTo>
                  <a:cubicBezTo>
                    <a:pt x="30" y="14"/>
                    <a:pt x="30" y="13"/>
                    <a:pt x="30" y="1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7" y="16"/>
                    <a:pt x="24" y="16"/>
                  </a:cubicBezTo>
                  <a:moveTo>
                    <a:pt x="11" y="13"/>
                  </a:moveTo>
                  <a:cubicBezTo>
                    <a:pt x="11" y="9"/>
                    <a:pt x="9" y="8"/>
                    <a:pt x="6" y="8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3"/>
                    <a:pt x="3" y="2"/>
                    <a:pt x="6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9"/>
                    <a:pt x="6" y="10"/>
                  </a:cubicBezTo>
                  <a:cubicBezTo>
                    <a:pt x="9" y="10"/>
                    <a:pt x="9" y="11"/>
                    <a:pt x="9" y="13"/>
                  </a:cubicBezTo>
                  <a:cubicBezTo>
                    <a:pt x="9" y="15"/>
                    <a:pt x="8" y="16"/>
                    <a:pt x="5" y="16"/>
                  </a:cubicBezTo>
                  <a:cubicBezTo>
                    <a:pt x="4" y="16"/>
                    <a:pt x="2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8"/>
                    <a:pt x="4" y="18"/>
                    <a:pt x="5" y="18"/>
                  </a:cubicBezTo>
                  <a:cubicBezTo>
                    <a:pt x="9" y="18"/>
                    <a:pt x="11" y="17"/>
                    <a:pt x="11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Image 6">
            <a:extLst>
              <a:ext uri="{FF2B5EF4-FFF2-40B4-BE49-F238E27FC236}">
                <a16:creationId xmlns:a16="http://schemas.microsoft.com/office/drawing/2014/main" id="{EE8762EF-D367-AE4A-BDCE-61DAF74D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3" y="5665621"/>
            <a:ext cx="3780461" cy="488959"/>
          </a:xfrm>
          <a:prstGeom prst="rect">
            <a:avLst/>
          </a:prstGeom>
        </p:spPr>
      </p:pic>
      <p:sp>
        <p:nvSpPr>
          <p:cNvPr id="30" name="Freeform 8">
            <a:extLst>
              <a:ext uri="{FF2B5EF4-FFF2-40B4-BE49-F238E27FC236}">
                <a16:creationId xmlns:a16="http://schemas.microsoft.com/office/drawing/2014/main" id="{E935D300-B861-9D42-8B1A-36444C123989}"/>
              </a:ext>
            </a:extLst>
          </p:cNvPr>
          <p:cNvSpPr>
            <a:spLocks/>
          </p:cNvSpPr>
          <p:nvPr/>
        </p:nvSpPr>
        <p:spPr bwMode="auto">
          <a:xfrm>
            <a:off x="8746917" y="1164160"/>
            <a:ext cx="3548470" cy="2719177"/>
          </a:xfrm>
          <a:custGeom>
            <a:avLst/>
            <a:gdLst>
              <a:gd name="T0" fmla="*/ 179 w 358"/>
              <a:gd name="T1" fmla="*/ 0 h 274"/>
              <a:gd name="T2" fmla="*/ 0 w 358"/>
              <a:gd name="T3" fmla="*/ 170 h 274"/>
              <a:gd name="T4" fmla="*/ 179 w 358"/>
              <a:gd name="T5" fmla="*/ 247 h 274"/>
              <a:gd name="T6" fmla="*/ 265 w 358"/>
              <a:gd name="T7" fmla="*/ 274 h 274"/>
              <a:gd name="T8" fmla="*/ 358 w 358"/>
              <a:gd name="T9" fmla="*/ 170 h 274"/>
              <a:gd name="T10" fmla="*/ 179 w 358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8" h="274">
                <a:moveTo>
                  <a:pt x="179" y="0"/>
                </a:moveTo>
                <a:cubicBezTo>
                  <a:pt x="80" y="0"/>
                  <a:pt x="0" y="100"/>
                  <a:pt x="0" y="170"/>
                </a:cubicBezTo>
                <a:cubicBezTo>
                  <a:pt x="0" y="239"/>
                  <a:pt x="100" y="201"/>
                  <a:pt x="179" y="247"/>
                </a:cubicBezTo>
                <a:cubicBezTo>
                  <a:pt x="213" y="266"/>
                  <a:pt x="241" y="274"/>
                  <a:pt x="265" y="274"/>
                </a:cubicBezTo>
                <a:cubicBezTo>
                  <a:pt x="328" y="274"/>
                  <a:pt x="358" y="220"/>
                  <a:pt x="358" y="170"/>
                </a:cubicBezTo>
                <a:cubicBezTo>
                  <a:pt x="358" y="100"/>
                  <a:pt x="278" y="0"/>
                  <a:pt x="179" y="0"/>
                </a:cubicBezTo>
              </a:path>
            </a:pathLst>
          </a:custGeom>
          <a:solidFill>
            <a:srgbClr val="AECD65">
              <a:alpha val="51000"/>
            </a:srgbClr>
          </a:solidFill>
          <a:ln>
            <a:noFill/>
          </a:ln>
        </p:spPr>
        <p:txBody>
          <a:bodyPr vert="horz" wrap="square" lIns="85735" tIns="42868" rIns="85735" bIns="428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7ADC88E-E520-3440-87E2-0A96FE70B87E}"/>
              </a:ext>
            </a:extLst>
          </p:cNvPr>
          <p:cNvSpPr>
            <a:spLocks noEditPoints="1"/>
          </p:cNvSpPr>
          <p:nvPr/>
        </p:nvSpPr>
        <p:spPr bwMode="auto">
          <a:xfrm>
            <a:off x="5983295" y="-3620330"/>
            <a:ext cx="11526813" cy="10772267"/>
          </a:xfrm>
          <a:custGeom>
            <a:avLst/>
            <a:gdLst>
              <a:gd name="T0" fmla="*/ 306 w 668"/>
              <a:gd name="T1" fmla="*/ 530 h 624"/>
              <a:gd name="T2" fmla="*/ 314 w 668"/>
              <a:gd name="T3" fmla="*/ 537 h 624"/>
              <a:gd name="T4" fmla="*/ 437 w 668"/>
              <a:gd name="T5" fmla="*/ 9 h 624"/>
              <a:gd name="T6" fmla="*/ 362 w 668"/>
              <a:gd name="T7" fmla="*/ 94 h 624"/>
              <a:gd name="T8" fmla="*/ 443 w 668"/>
              <a:gd name="T9" fmla="*/ 13 h 624"/>
              <a:gd name="T10" fmla="*/ 356 w 668"/>
              <a:gd name="T11" fmla="*/ 131 h 624"/>
              <a:gd name="T12" fmla="*/ 393 w 668"/>
              <a:gd name="T13" fmla="*/ 181 h 624"/>
              <a:gd name="T14" fmla="*/ 493 w 668"/>
              <a:gd name="T15" fmla="*/ 6 h 624"/>
              <a:gd name="T16" fmla="*/ 441 w 668"/>
              <a:gd name="T17" fmla="*/ 406 h 624"/>
              <a:gd name="T18" fmla="*/ 441 w 668"/>
              <a:gd name="T19" fmla="*/ 358 h 624"/>
              <a:gd name="T20" fmla="*/ 320 w 668"/>
              <a:gd name="T21" fmla="*/ 351 h 624"/>
              <a:gd name="T22" fmla="*/ 318 w 668"/>
              <a:gd name="T23" fmla="*/ 397 h 624"/>
              <a:gd name="T24" fmla="*/ 441 w 668"/>
              <a:gd name="T25" fmla="*/ 354 h 624"/>
              <a:gd name="T26" fmla="*/ 524 w 668"/>
              <a:gd name="T27" fmla="*/ 6 h 624"/>
              <a:gd name="T28" fmla="*/ 450 w 668"/>
              <a:gd name="T29" fmla="*/ 137 h 624"/>
              <a:gd name="T30" fmla="*/ 481 w 668"/>
              <a:gd name="T31" fmla="*/ 90 h 624"/>
              <a:gd name="T32" fmla="*/ 487 w 668"/>
              <a:gd name="T33" fmla="*/ 100 h 624"/>
              <a:gd name="T34" fmla="*/ 492 w 668"/>
              <a:gd name="T35" fmla="*/ 90 h 624"/>
              <a:gd name="T36" fmla="*/ 523 w 668"/>
              <a:gd name="T37" fmla="*/ 186 h 624"/>
              <a:gd name="T38" fmla="*/ 270 w 668"/>
              <a:gd name="T39" fmla="*/ 397 h 624"/>
              <a:gd name="T40" fmla="*/ 394 w 668"/>
              <a:gd name="T41" fmla="*/ 228 h 624"/>
              <a:gd name="T42" fmla="*/ 306 w 668"/>
              <a:gd name="T43" fmla="*/ 268 h 624"/>
              <a:gd name="T44" fmla="*/ 267 w 668"/>
              <a:gd name="T45" fmla="*/ 275 h 624"/>
              <a:gd name="T46" fmla="*/ 223 w 668"/>
              <a:gd name="T47" fmla="*/ 318 h 624"/>
              <a:gd name="T48" fmla="*/ 184 w 668"/>
              <a:gd name="T49" fmla="*/ 318 h 624"/>
              <a:gd name="T50" fmla="*/ 175 w 668"/>
              <a:gd name="T51" fmla="*/ 356 h 624"/>
              <a:gd name="T52" fmla="*/ 138 w 668"/>
              <a:gd name="T53" fmla="*/ 362 h 624"/>
              <a:gd name="T54" fmla="*/ 50 w 668"/>
              <a:gd name="T55" fmla="*/ 450 h 624"/>
              <a:gd name="T56" fmla="*/ 44 w 668"/>
              <a:gd name="T57" fmla="*/ 487 h 624"/>
              <a:gd name="T58" fmla="*/ 99 w 668"/>
              <a:gd name="T59" fmla="*/ 523 h 624"/>
              <a:gd name="T60" fmla="*/ 85 w 668"/>
              <a:gd name="T61" fmla="*/ 532 h 624"/>
              <a:gd name="T62" fmla="*/ 50 w 668"/>
              <a:gd name="T63" fmla="*/ 567 h 624"/>
              <a:gd name="T64" fmla="*/ 227 w 668"/>
              <a:gd name="T65" fmla="*/ 444 h 624"/>
              <a:gd name="T66" fmla="*/ 275 w 668"/>
              <a:gd name="T67" fmla="*/ 443 h 624"/>
              <a:gd name="T68" fmla="*/ 392 w 668"/>
              <a:gd name="T69" fmla="*/ 525 h 624"/>
              <a:gd name="T70" fmla="*/ 356 w 668"/>
              <a:gd name="T71" fmla="*/ 624 h 624"/>
              <a:gd name="T72" fmla="*/ 314 w 668"/>
              <a:gd name="T73" fmla="*/ 434 h 624"/>
              <a:gd name="T74" fmla="*/ 436 w 668"/>
              <a:gd name="T75" fmla="*/ 525 h 624"/>
              <a:gd name="T76" fmla="*/ 445 w 668"/>
              <a:gd name="T77" fmla="*/ 539 h 624"/>
              <a:gd name="T78" fmla="*/ 398 w 668"/>
              <a:gd name="T79" fmla="*/ 406 h 624"/>
              <a:gd name="T80" fmla="*/ 524 w 668"/>
              <a:gd name="T81" fmla="*/ 618 h 624"/>
              <a:gd name="T82" fmla="*/ 568 w 668"/>
              <a:gd name="T83" fmla="*/ 574 h 624"/>
              <a:gd name="T84" fmla="*/ 568 w 668"/>
              <a:gd name="T85" fmla="*/ 527 h 624"/>
              <a:gd name="T86" fmla="*/ 530 w 668"/>
              <a:gd name="T87" fmla="*/ 445 h 624"/>
              <a:gd name="T88" fmla="*/ 611 w 668"/>
              <a:gd name="T89" fmla="*/ 485 h 624"/>
              <a:gd name="T90" fmla="*/ 618 w 668"/>
              <a:gd name="T91" fmla="*/ 436 h 624"/>
              <a:gd name="T92" fmla="*/ 668 w 668"/>
              <a:gd name="T93" fmla="*/ 399 h 624"/>
              <a:gd name="T94" fmla="*/ 618 w 668"/>
              <a:gd name="T95" fmla="*/ 362 h 624"/>
              <a:gd name="T96" fmla="*/ 530 w 668"/>
              <a:gd name="T97" fmla="*/ 319 h 624"/>
              <a:gd name="T98" fmla="*/ 581 w 668"/>
              <a:gd name="T99" fmla="*/ 181 h 624"/>
              <a:gd name="T100" fmla="*/ 532 w 668"/>
              <a:gd name="T101" fmla="*/ 172 h 624"/>
              <a:gd name="T102" fmla="*/ 574 w 668"/>
              <a:gd name="T103" fmla="*/ 87 h 624"/>
              <a:gd name="T104" fmla="*/ 571 w 668"/>
              <a:gd name="T105" fmla="*/ 56 h 624"/>
              <a:gd name="T106" fmla="*/ 568 w 668"/>
              <a:gd name="T107" fmla="*/ 52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8" h="624">
                <a:moveTo>
                  <a:pt x="618" y="611"/>
                </a:moveTo>
                <a:cubicBezTo>
                  <a:pt x="614" y="611"/>
                  <a:pt x="611" y="614"/>
                  <a:pt x="611" y="618"/>
                </a:cubicBezTo>
                <a:cubicBezTo>
                  <a:pt x="611" y="621"/>
                  <a:pt x="614" y="624"/>
                  <a:pt x="618" y="624"/>
                </a:cubicBezTo>
                <a:cubicBezTo>
                  <a:pt x="621" y="624"/>
                  <a:pt x="624" y="621"/>
                  <a:pt x="624" y="618"/>
                </a:cubicBezTo>
                <a:cubicBezTo>
                  <a:pt x="624" y="614"/>
                  <a:pt x="621" y="611"/>
                  <a:pt x="618" y="611"/>
                </a:cubicBezTo>
                <a:moveTo>
                  <a:pt x="312" y="524"/>
                </a:moveTo>
                <a:cubicBezTo>
                  <a:pt x="309" y="524"/>
                  <a:pt x="306" y="527"/>
                  <a:pt x="306" y="530"/>
                </a:cubicBezTo>
                <a:cubicBezTo>
                  <a:pt x="306" y="533"/>
                  <a:pt x="308" y="536"/>
                  <a:pt x="310" y="537"/>
                </a:cubicBezTo>
                <a:cubicBezTo>
                  <a:pt x="310" y="568"/>
                  <a:pt x="310" y="568"/>
                  <a:pt x="310" y="568"/>
                </a:cubicBezTo>
                <a:cubicBezTo>
                  <a:pt x="308" y="569"/>
                  <a:pt x="306" y="571"/>
                  <a:pt x="306" y="574"/>
                </a:cubicBezTo>
                <a:cubicBezTo>
                  <a:pt x="306" y="578"/>
                  <a:pt x="309" y="580"/>
                  <a:pt x="312" y="580"/>
                </a:cubicBezTo>
                <a:cubicBezTo>
                  <a:pt x="316" y="580"/>
                  <a:pt x="319" y="578"/>
                  <a:pt x="319" y="574"/>
                </a:cubicBezTo>
                <a:cubicBezTo>
                  <a:pt x="319" y="571"/>
                  <a:pt x="317" y="569"/>
                  <a:pt x="314" y="568"/>
                </a:cubicBezTo>
                <a:cubicBezTo>
                  <a:pt x="314" y="537"/>
                  <a:pt x="314" y="537"/>
                  <a:pt x="314" y="537"/>
                </a:cubicBezTo>
                <a:cubicBezTo>
                  <a:pt x="317" y="536"/>
                  <a:pt x="319" y="533"/>
                  <a:pt x="319" y="530"/>
                </a:cubicBezTo>
                <a:cubicBezTo>
                  <a:pt x="319" y="527"/>
                  <a:pt x="316" y="524"/>
                  <a:pt x="312" y="524"/>
                </a:cubicBezTo>
                <a:moveTo>
                  <a:pt x="443" y="0"/>
                </a:moveTo>
                <a:cubicBezTo>
                  <a:pt x="439" y="0"/>
                  <a:pt x="437" y="3"/>
                  <a:pt x="437" y="6"/>
                </a:cubicBezTo>
                <a:cubicBezTo>
                  <a:pt x="437" y="7"/>
                  <a:pt x="437" y="7"/>
                  <a:pt x="437" y="8"/>
                </a:cubicBezTo>
                <a:cubicBezTo>
                  <a:pt x="437" y="8"/>
                  <a:pt x="437" y="8"/>
                  <a:pt x="437" y="8"/>
                </a:cubicBezTo>
                <a:cubicBezTo>
                  <a:pt x="437" y="9"/>
                  <a:pt x="437" y="9"/>
                  <a:pt x="437" y="9"/>
                </a:cubicBezTo>
                <a:cubicBezTo>
                  <a:pt x="359" y="88"/>
                  <a:pt x="359" y="88"/>
                  <a:pt x="359" y="88"/>
                </a:cubicBezTo>
                <a:cubicBezTo>
                  <a:pt x="358" y="88"/>
                  <a:pt x="358" y="88"/>
                  <a:pt x="357" y="87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7"/>
                  <a:pt x="356" y="87"/>
                  <a:pt x="356" y="87"/>
                </a:cubicBezTo>
                <a:cubicBezTo>
                  <a:pt x="352" y="87"/>
                  <a:pt x="349" y="90"/>
                  <a:pt x="349" y="94"/>
                </a:cubicBezTo>
                <a:cubicBezTo>
                  <a:pt x="349" y="97"/>
                  <a:pt x="352" y="100"/>
                  <a:pt x="356" y="100"/>
                </a:cubicBezTo>
                <a:cubicBezTo>
                  <a:pt x="359" y="100"/>
                  <a:pt x="362" y="97"/>
                  <a:pt x="362" y="94"/>
                </a:cubicBezTo>
                <a:cubicBezTo>
                  <a:pt x="362" y="93"/>
                  <a:pt x="362" y="93"/>
                  <a:pt x="362" y="92"/>
                </a:cubicBezTo>
                <a:cubicBezTo>
                  <a:pt x="362" y="92"/>
                  <a:pt x="362" y="92"/>
                  <a:pt x="362" y="92"/>
                </a:cubicBezTo>
                <a:cubicBezTo>
                  <a:pt x="362" y="92"/>
                  <a:pt x="362" y="91"/>
                  <a:pt x="362" y="91"/>
                </a:cubicBezTo>
                <a:cubicBezTo>
                  <a:pt x="440" y="12"/>
                  <a:pt x="440" y="12"/>
                  <a:pt x="440" y="12"/>
                </a:cubicBezTo>
                <a:cubicBezTo>
                  <a:pt x="440" y="12"/>
                  <a:pt x="441" y="13"/>
                  <a:pt x="441" y="13"/>
                </a:cubicBezTo>
                <a:cubicBezTo>
                  <a:pt x="442" y="13"/>
                  <a:pt x="442" y="13"/>
                  <a:pt x="442" y="13"/>
                </a:cubicBezTo>
                <a:cubicBezTo>
                  <a:pt x="442" y="13"/>
                  <a:pt x="443" y="13"/>
                  <a:pt x="443" y="13"/>
                </a:cubicBezTo>
                <a:cubicBezTo>
                  <a:pt x="447" y="13"/>
                  <a:pt x="450" y="10"/>
                  <a:pt x="450" y="6"/>
                </a:cubicBezTo>
                <a:cubicBezTo>
                  <a:pt x="450" y="3"/>
                  <a:pt x="447" y="0"/>
                  <a:pt x="443" y="0"/>
                </a:cubicBezTo>
                <a:moveTo>
                  <a:pt x="487" y="0"/>
                </a:moveTo>
                <a:cubicBezTo>
                  <a:pt x="483" y="0"/>
                  <a:pt x="480" y="3"/>
                  <a:pt x="480" y="6"/>
                </a:cubicBezTo>
                <a:cubicBezTo>
                  <a:pt x="480" y="8"/>
                  <a:pt x="481" y="9"/>
                  <a:pt x="481" y="9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8" y="131"/>
                  <a:pt x="357" y="131"/>
                  <a:pt x="356" y="131"/>
                </a:cubicBezTo>
                <a:cubicBezTo>
                  <a:pt x="352" y="131"/>
                  <a:pt x="349" y="134"/>
                  <a:pt x="349" y="137"/>
                </a:cubicBezTo>
                <a:cubicBezTo>
                  <a:pt x="349" y="141"/>
                  <a:pt x="352" y="144"/>
                  <a:pt x="356" y="144"/>
                </a:cubicBezTo>
                <a:cubicBezTo>
                  <a:pt x="359" y="144"/>
                  <a:pt x="362" y="141"/>
                  <a:pt x="362" y="137"/>
                </a:cubicBezTo>
                <a:cubicBezTo>
                  <a:pt x="362" y="136"/>
                  <a:pt x="362" y="135"/>
                  <a:pt x="362" y="134"/>
                </a:cubicBezTo>
                <a:cubicBezTo>
                  <a:pt x="398" y="98"/>
                  <a:pt x="398" y="98"/>
                  <a:pt x="398" y="98"/>
                </a:cubicBezTo>
                <a:cubicBezTo>
                  <a:pt x="398" y="175"/>
                  <a:pt x="398" y="175"/>
                  <a:pt x="398" y="175"/>
                </a:cubicBezTo>
                <a:cubicBezTo>
                  <a:pt x="395" y="176"/>
                  <a:pt x="393" y="178"/>
                  <a:pt x="393" y="181"/>
                </a:cubicBezTo>
                <a:cubicBezTo>
                  <a:pt x="393" y="185"/>
                  <a:pt x="396" y="188"/>
                  <a:pt x="399" y="188"/>
                </a:cubicBezTo>
                <a:cubicBezTo>
                  <a:pt x="403" y="188"/>
                  <a:pt x="406" y="185"/>
                  <a:pt x="406" y="181"/>
                </a:cubicBezTo>
                <a:cubicBezTo>
                  <a:pt x="406" y="178"/>
                  <a:pt x="404" y="176"/>
                  <a:pt x="401" y="175"/>
                </a:cubicBezTo>
                <a:cubicBezTo>
                  <a:pt x="401" y="95"/>
                  <a:pt x="401" y="95"/>
                  <a:pt x="401" y="95"/>
                </a:cubicBezTo>
                <a:cubicBezTo>
                  <a:pt x="484" y="12"/>
                  <a:pt x="484" y="12"/>
                  <a:pt x="484" y="12"/>
                </a:cubicBezTo>
                <a:cubicBezTo>
                  <a:pt x="485" y="13"/>
                  <a:pt x="486" y="13"/>
                  <a:pt x="487" y="13"/>
                </a:cubicBezTo>
                <a:cubicBezTo>
                  <a:pt x="490" y="13"/>
                  <a:pt x="493" y="10"/>
                  <a:pt x="493" y="6"/>
                </a:cubicBezTo>
                <a:cubicBezTo>
                  <a:pt x="493" y="3"/>
                  <a:pt x="490" y="0"/>
                  <a:pt x="487" y="0"/>
                </a:cubicBezTo>
                <a:moveTo>
                  <a:pt x="408" y="441"/>
                </a:moveTo>
                <a:cubicBezTo>
                  <a:pt x="402" y="441"/>
                  <a:pt x="401" y="435"/>
                  <a:pt x="401" y="434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403" y="405"/>
                  <a:pt x="405" y="403"/>
                  <a:pt x="406" y="401"/>
                </a:cubicBezTo>
                <a:cubicBezTo>
                  <a:pt x="437" y="401"/>
                  <a:pt x="437" y="401"/>
                  <a:pt x="437" y="401"/>
                </a:cubicBezTo>
                <a:cubicBezTo>
                  <a:pt x="438" y="403"/>
                  <a:pt x="439" y="405"/>
                  <a:pt x="441" y="406"/>
                </a:cubicBezTo>
                <a:cubicBezTo>
                  <a:pt x="441" y="441"/>
                  <a:pt x="441" y="441"/>
                  <a:pt x="441" y="441"/>
                </a:cubicBezTo>
                <a:cubicBezTo>
                  <a:pt x="408" y="441"/>
                  <a:pt x="408" y="441"/>
                  <a:pt x="408" y="441"/>
                </a:cubicBezTo>
                <a:moveTo>
                  <a:pt x="406" y="397"/>
                </a:moveTo>
                <a:cubicBezTo>
                  <a:pt x="405" y="395"/>
                  <a:pt x="403" y="394"/>
                  <a:pt x="401" y="393"/>
                </a:cubicBezTo>
                <a:cubicBezTo>
                  <a:pt x="401" y="364"/>
                  <a:pt x="401" y="364"/>
                  <a:pt x="401" y="364"/>
                </a:cubicBezTo>
                <a:cubicBezTo>
                  <a:pt x="401" y="358"/>
                  <a:pt x="407" y="358"/>
                  <a:pt x="408" y="358"/>
                </a:cubicBezTo>
                <a:cubicBezTo>
                  <a:pt x="441" y="358"/>
                  <a:pt x="441" y="358"/>
                  <a:pt x="441" y="358"/>
                </a:cubicBezTo>
                <a:cubicBezTo>
                  <a:pt x="441" y="393"/>
                  <a:pt x="441" y="393"/>
                  <a:pt x="441" y="393"/>
                </a:cubicBezTo>
                <a:cubicBezTo>
                  <a:pt x="439" y="394"/>
                  <a:pt x="438" y="395"/>
                  <a:pt x="437" y="397"/>
                </a:cubicBezTo>
                <a:cubicBezTo>
                  <a:pt x="406" y="397"/>
                  <a:pt x="406" y="397"/>
                  <a:pt x="406" y="397"/>
                </a:cubicBezTo>
                <a:moveTo>
                  <a:pt x="318" y="397"/>
                </a:moveTo>
                <a:cubicBezTo>
                  <a:pt x="318" y="395"/>
                  <a:pt x="316" y="394"/>
                  <a:pt x="314" y="393"/>
                </a:cubicBezTo>
                <a:cubicBezTo>
                  <a:pt x="314" y="364"/>
                  <a:pt x="314" y="364"/>
                  <a:pt x="314" y="364"/>
                </a:cubicBezTo>
                <a:cubicBezTo>
                  <a:pt x="314" y="357"/>
                  <a:pt x="320" y="351"/>
                  <a:pt x="320" y="351"/>
                </a:cubicBezTo>
                <a:cubicBezTo>
                  <a:pt x="357" y="314"/>
                  <a:pt x="357" y="314"/>
                  <a:pt x="357" y="314"/>
                </a:cubicBezTo>
                <a:cubicBezTo>
                  <a:pt x="395" y="314"/>
                  <a:pt x="395" y="314"/>
                  <a:pt x="395" y="314"/>
                </a:cubicBezTo>
                <a:cubicBezTo>
                  <a:pt x="361" y="348"/>
                  <a:pt x="361" y="348"/>
                  <a:pt x="361" y="348"/>
                </a:cubicBezTo>
                <a:cubicBezTo>
                  <a:pt x="360" y="348"/>
                  <a:pt x="354" y="355"/>
                  <a:pt x="354" y="364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2" y="394"/>
                  <a:pt x="350" y="395"/>
                  <a:pt x="350" y="397"/>
                </a:cubicBezTo>
                <a:cubicBezTo>
                  <a:pt x="318" y="397"/>
                  <a:pt x="318" y="397"/>
                  <a:pt x="318" y="397"/>
                </a:cubicBezTo>
                <a:moveTo>
                  <a:pt x="362" y="397"/>
                </a:moveTo>
                <a:cubicBezTo>
                  <a:pt x="361" y="395"/>
                  <a:pt x="360" y="394"/>
                  <a:pt x="358" y="393"/>
                </a:cubicBezTo>
                <a:cubicBezTo>
                  <a:pt x="358" y="364"/>
                  <a:pt x="358" y="364"/>
                  <a:pt x="358" y="364"/>
                </a:cubicBezTo>
                <a:cubicBezTo>
                  <a:pt x="358" y="357"/>
                  <a:pt x="363" y="351"/>
                  <a:pt x="363" y="351"/>
                </a:cubicBezTo>
                <a:cubicBezTo>
                  <a:pt x="400" y="314"/>
                  <a:pt x="400" y="314"/>
                  <a:pt x="400" y="314"/>
                </a:cubicBezTo>
                <a:cubicBezTo>
                  <a:pt x="441" y="314"/>
                  <a:pt x="441" y="314"/>
                  <a:pt x="441" y="314"/>
                </a:cubicBezTo>
                <a:cubicBezTo>
                  <a:pt x="441" y="354"/>
                  <a:pt x="441" y="354"/>
                  <a:pt x="441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4" y="354"/>
                  <a:pt x="398" y="356"/>
                  <a:pt x="398" y="364"/>
                </a:cubicBezTo>
                <a:cubicBezTo>
                  <a:pt x="398" y="393"/>
                  <a:pt x="398" y="393"/>
                  <a:pt x="398" y="393"/>
                </a:cubicBezTo>
                <a:cubicBezTo>
                  <a:pt x="395" y="394"/>
                  <a:pt x="394" y="395"/>
                  <a:pt x="393" y="397"/>
                </a:cubicBezTo>
                <a:cubicBezTo>
                  <a:pt x="362" y="397"/>
                  <a:pt x="362" y="397"/>
                  <a:pt x="362" y="397"/>
                </a:cubicBezTo>
                <a:moveTo>
                  <a:pt x="530" y="0"/>
                </a:moveTo>
                <a:cubicBezTo>
                  <a:pt x="527" y="0"/>
                  <a:pt x="524" y="3"/>
                  <a:pt x="524" y="6"/>
                </a:cubicBezTo>
                <a:cubicBezTo>
                  <a:pt x="524" y="8"/>
                  <a:pt x="524" y="9"/>
                  <a:pt x="525" y="9"/>
                </a:cubicBezTo>
                <a:cubicBezTo>
                  <a:pt x="448" y="86"/>
                  <a:pt x="448" y="86"/>
                  <a:pt x="448" y="86"/>
                </a:cubicBezTo>
                <a:cubicBezTo>
                  <a:pt x="448" y="86"/>
                  <a:pt x="441" y="93"/>
                  <a:pt x="441" y="102"/>
                </a:cubicBezTo>
                <a:cubicBezTo>
                  <a:pt x="441" y="131"/>
                  <a:pt x="441" y="131"/>
                  <a:pt x="441" y="131"/>
                </a:cubicBezTo>
                <a:cubicBezTo>
                  <a:pt x="439" y="132"/>
                  <a:pt x="437" y="134"/>
                  <a:pt x="437" y="137"/>
                </a:cubicBezTo>
                <a:cubicBezTo>
                  <a:pt x="437" y="141"/>
                  <a:pt x="439" y="144"/>
                  <a:pt x="443" y="144"/>
                </a:cubicBezTo>
                <a:cubicBezTo>
                  <a:pt x="447" y="144"/>
                  <a:pt x="450" y="141"/>
                  <a:pt x="450" y="137"/>
                </a:cubicBezTo>
                <a:cubicBezTo>
                  <a:pt x="450" y="134"/>
                  <a:pt x="448" y="132"/>
                  <a:pt x="445" y="131"/>
                </a:cubicBezTo>
                <a:cubicBezTo>
                  <a:pt x="445" y="102"/>
                  <a:pt x="445" y="102"/>
                  <a:pt x="445" y="102"/>
                </a:cubicBezTo>
                <a:cubicBezTo>
                  <a:pt x="445" y="95"/>
                  <a:pt x="451" y="89"/>
                  <a:pt x="451" y="89"/>
                </a:cubicBezTo>
                <a:cubicBezTo>
                  <a:pt x="485" y="55"/>
                  <a:pt x="485" y="55"/>
                  <a:pt x="485" y="55"/>
                </a:cubicBezTo>
                <a:cubicBezTo>
                  <a:pt x="485" y="87"/>
                  <a:pt x="485" y="87"/>
                  <a:pt x="485" y="87"/>
                </a:cubicBezTo>
                <a:cubicBezTo>
                  <a:pt x="484" y="88"/>
                  <a:pt x="482" y="89"/>
                  <a:pt x="482" y="90"/>
                </a:cubicBezTo>
                <a:cubicBezTo>
                  <a:pt x="481" y="90"/>
                  <a:pt x="481" y="90"/>
                  <a:pt x="481" y="90"/>
                </a:cubicBezTo>
                <a:cubicBezTo>
                  <a:pt x="481" y="90"/>
                  <a:pt x="481" y="90"/>
                  <a:pt x="481" y="90"/>
                </a:cubicBezTo>
                <a:cubicBezTo>
                  <a:pt x="481" y="91"/>
                  <a:pt x="481" y="91"/>
                  <a:pt x="481" y="91"/>
                </a:cubicBezTo>
                <a:cubicBezTo>
                  <a:pt x="481" y="91"/>
                  <a:pt x="481" y="91"/>
                  <a:pt x="481" y="91"/>
                </a:cubicBezTo>
                <a:cubicBezTo>
                  <a:pt x="481" y="92"/>
                  <a:pt x="480" y="92"/>
                  <a:pt x="480" y="92"/>
                </a:cubicBezTo>
                <a:cubicBezTo>
                  <a:pt x="480" y="92"/>
                  <a:pt x="480" y="92"/>
                  <a:pt x="480" y="93"/>
                </a:cubicBezTo>
                <a:cubicBezTo>
                  <a:pt x="480" y="93"/>
                  <a:pt x="480" y="93"/>
                  <a:pt x="480" y="94"/>
                </a:cubicBezTo>
                <a:cubicBezTo>
                  <a:pt x="480" y="97"/>
                  <a:pt x="483" y="100"/>
                  <a:pt x="487" y="100"/>
                </a:cubicBezTo>
                <a:cubicBezTo>
                  <a:pt x="490" y="100"/>
                  <a:pt x="493" y="97"/>
                  <a:pt x="493" y="94"/>
                </a:cubicBezTo>
                <a:cubicBezTo>
                  <a:pt x="493" y="93"/>
                  <a:pt x="493" y="93"/>
                  <a:pt x="493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493" y="92"/>
                  <a:pt x="493" y="92"/>
                  <a:pt x="493" y="91"/>
                </a:cubicBezTo>
                <a:cubicBezTo>
                  <a:pt x="493" y="91"/>
                  <a:pt x="493" y="91"/>
                  <a:pt x="493" y="91"/>
                </a:cubicBezTo>
                <a:cubicBezTo>
                  <a:pt x="493" y="91"/>
                  <a:pt x="492" y="91"/>
                  <a:pt x="492" y="90"/>
                </a:cubicBezTo>
                <a:cubicBezTo>
                  <a:pt x="492" y="90"/>
                  <a:pt x="492" y="90"/>
                  <a:pt x="492" y="90"/>
                </a:cubicBezTo>
                <a:cubicBezTo>
                  <a:pt x="492" y="90"/>
                  <a:pt x="492" y="90"/>
                  <a:pt x="492" y="90"/>
                </a:cubicBezTo>
                <a:cubicBezTo>
                  <a:pt x="491" y="89"/>
                  <a:pt x="490" y="88"/>
                  <a:pt x="489" y="87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528" y="12"/>
                  <a:pt x="528" y="13"/>
                  <a:pt x="528" y="13"/>
                </a:cubicBezTo>
                <a:cubicBezTo>
                  <a:pt x="528" y="172"/>
                  <a:pt x="528" y="172"/>
                  <a:pt x="528" y="172"/>
                </a:cubicBezTo>
                <a:cubicBezTo>
                  <a:pt x="528" y="172"/>
                  <a:pt x="528" y="180"/>
                  <a:pt x="523" y="186"/>
                </a:cubicBezTo>
                <a:cubicBezTo>
                  <a:pt x="399" y="310"/>
                  <a:pt x="399" y="310"/>
                  <a:pt x="399" y="310"/>
                </a:cubicBezTo>
                <a:cubicBezTo>
                  <a:pt x="355" y="310"/>
                  <a:pt x="355" y="310"/>
                  <a:pt x="355" y="310"/>
                </a:cubicBezTo>
                <a:cubicBezTo>
                  <a:pt x="317" y="348"/>
                  <a:pt x="317" y="348"/>
                  <a:pt x="317" y="348"/>
                </a:cubicBezTo>
                <a:cubicBezTo>
                  <a:pt x="317" y="348"/>
                  <a:pt x="310" y="355"/>
                  <a:pt x="310" y="364"/>
                </a:cubicBezTo>
                <a:cubicBezTo>
                  <a:pt x="310" y="393"/>
                  <a:pt x="310" y="393"/>
                  <a:pt x="310" y="393"/>
                </a:cubicBezTo>
                <a:cubicBezTo>
                  <a:pt x="308" y="394"/>
                  <a:pt x="307" y="395"/>
                  <a:pt x="306" y="397"/>
                </a:cubicBezTo>
                <a:cubicBezTo>
                  <a:pt x="270" y="397"/>
                  <a:pt x="270" y="397"/>
                  <a:pt x="270" y="397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396" y="230"/>
                  <a:pt x="396" y="230"/>
                  <a:pt x="396" y="230"/>
                </a:cubicBezTo>
                <a:cubicBezTo>
                  <a:pt x="397" y="231"/>
                  <a:pt x="398" y="231"/>
                  <a:pt x="399" y="231"/>
                </a:cubicBezTo>
                <a:cubicBezTo>
                  <a:pt x="403" y="231"/>
                  <a:pt x="406" y="228"/>
                  <a:pt x="406" y="225"/>
                </a:cubicBezTo>
                <a:cubicBezTo>
                  <a:pt x="406" y="221"/>
                  <a:pt x="403" y="218"/>
                  <a:pt x="399" y="218"/>
                </a:cubicBezTo>
                <a:cubicBezTo>
                  <a:pt x="396" y="218"/>
                  <a:pt x="393" y="221"/>
                  <a:pt x="393" y="225"/>
                </a:cubicBezTo>
                <a:cubicBezTo>
                  <a:pt x="393" y="226"/>
                  <a:pt x="393" y="227"/>
                  <a:pt x="394" y="228"/>
                </a:cubicBezTo>
                <a:cubicBezTo>
                  <a:pt x="270" y="351"/>
                  <a:pt x="270" y="351"/>
                  <a:pt x="270" y="351"/>
                </a:cubicBezTo>
                <a:cubicBezTo>
                  <a:pt x="270" y="313"/>
                  <a:pt x="270" y="313"/>
                  <a:pt x="270" y="313"/>
                </a:cubicBezTo>
                <a:cubicBezTo>
                  <a:pt x="309" y="274"/>
                  <a:pt x="309" y="274"/>
                  <a:pt x="309" y="274"/>
                </a:cubicBezTo>
                <a:cubicBezTo>
                  <a:pt x="310" y="275"/>
                  <a:pt x="311" y="275"/>
                  <a:pt x="312" y="275"/>
                </a:cubicBezTo>
                <a:cubicBezTo>
                  <a:pt x="316" y="275"/>
                  <a:pt x="319" y="272"/>
                  <a:pt x="319" y="268"/>
                </a:cubicBezTo>
                <a:cubicBezTo>
                  <a:pt x="319" y="265"/>
                  <a:pt x="316" y="262"/>
                  <a:pt x="312" y="262"/>
                </a:cubicBezTo>
                <a:cubicBezTo>
                  <a:pt x="309" y="262"/>
                  <a:pt x="306" y="265"/>
                  <a:pt x="306" y="268"/>
                </a:cubicBezTo>
                <a:cubicBezTo>
                  <a:pt x="306" y="269"/>
                  <a:pt x="306" y="270"/>
                  <a:pt x="306" y="271"/>
                </a:cubicBezTo>
                <a:cubicBezTo>
                  <a:pt x="270" y="307"/>
                  <a:pt x="270" y="307"/>
                  <a:pt x="270" y="307"/>
                </a:cubicBezTo>
                <a:cubicBezTo>
                  <a:pt x="270" y="275"/>
                  <a:pt x="270" y="275"/>
                  <a:pt x="270" y="275"/>
                </a:cubicBezTo>
                <a:cubicBezTo>
                  <a:pt x="273" y="274"/>
                  <a:pt x="275" y="271"/>
                  <a:pt x="275" y="268"/>
                </a:cubicBezTo>
                <a:cubicBezTo>
                  <a:pt x="275" y="265"/>
                  <a:pt x="272" y="262"/>
                  <a:pt x="268" y="262"/>
                </a:cubicBezTo>
                <a:cubicBezTo>
                  <a:pt x="265" y="262"/>
                  <a:pt x="262" y="265"/>
                  <a:pt x="262" y="268"/>
                </a:cubicBezTo>
                <a:cubicBezTo>
                  <a:pt x="262" y="271"/>
                  <a:pt x="264" y="274"/>
                  <a:pt x="267" y="275"/>
                </a:cubicBezTo>
                <a:cubicBezTo>
                  <a:pt x="267" y="355"/>
                  <a:pt x="267" y="355"/>
                  <a:pt x="267" y="355"/>
                </a:cubicBezTo>
                <a:cubicBezTo>
                  <a:pt x="227" y="395"/>
                  <a:pt x="227" y="395"/>
                  <a:pt x="227" y="395"/>
                </a:cubicBezTo>
                <a:cubicBezTo>
                  <a:pt x="227" y="318"/>
                  <a:pt x="227" y="318"/>
                  <a:pt x="227" y="318"/>
                </a:cubicBezTo>
                <a:cubicBezTo>
                  <a:pt x="229" y="317"/>
                  <a:pt x="231" y="315"/>
                  <a:pt x="231" y="312"/>
                </a:cubicBezTo>
                <a:cubicBezTo>
                  <a:pt x="231" y="308"/>
                  <a:pt x="228" y="305"/>
                  <a:pt x="225" y="305"/>
                </a:cubicBezTo>
                <a:cubicBezTo>
                  <a:pt x="221" y="305"/>
                  <a:pt x="218" y="308"/>
                  <a:pt x="218" y="312"/>
                </a:cubicBezTo>
                <a:cubicBezTo>
                  <a:pt x="218" y="315"/>
                  <a:pt x="220" y="317"/>
                  <a:pt x="223" y="318"/>
                </a:cubicBezTo>
                <a:cubicBezTo>
                  <a:pt x="223" y="351"/>
                  <a:pt x="223" y="351"/>
                  <a:pt x="223" y="351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87" y="314"/>
                  <a:pt x="188" y="313"/>
                  <a:pt x="188" y="312"/>
                </a:cubicBezTo>
                <a:cubicBezTo>
                  <a:pt x="188" y="308"/>
                  <a:pt x="185" y="305"/>
                  <a:pt x="181" y="305"/>
                </a:cubicBezTo>
                <a:cubicBezTo>
                  <a:pt x="178" y="305"/>
                  <a:pt x="175" y="308"/>
                  <a:pt x="175" y="312"/>
                </a:cubicBezTo>
                <a:cubicBezTo>
                  <a:pt x="175" y="316"/>
                  <a:pt x="178" y="319"/>
                  <a:pt x="181" y="319"/>
                </a:cubicBezTo>
                <a:cubicBezTo>
                  <a:pt x="182" y="319"/>
                  <a:pt x="183" y="318"/>
                  <a:pt x="184" y="318"/>
                </a:cubicBezTo>
                <a:cubicBezTo>
                  <a:pt x="223" y="356"/>
                  <a:pt x="223" y="356"/>
                  <a:pt x="223" y="356"/>
                </a:cubicBezTo>
                <a:cubicBezTo>
                  <a:pt x="223" y="399"/>
                  <a:pt x="223" y="399"/>
                  <a:pt x="223" y="399"/>
                </a:cubicBezTo>
                <a:cubicBezTo>
                  <a:pt x="183" y="438"/>
                  <a:pt x="183" y="438"/>
                  <a:pt x="183" y="438"/>
                </a:cubicBezTo>
                <a:cubicBezTo>
                  <a:pt x="183" y="362"/>
                  <a:pt x="183" y="362"/>
                  <a:pt x="183" y="362"/>
                </a:cubicBezTo>
                <a:cubicBezTo>
                  <a:pt x="186" y="361"/>
                  <a:pt x="188" y="359"/>
                  <a:pt x="188" y="356"/>
                </a:cubicBezTo>
                <a:cubicBezTo>
                  <a:pt x="188" y="352"/>
                  <a:pt x="185" y="349"/>
                  <a:pt x="181" y="349"/>
                </a:cubicBezTo>
                <a:cubicBezTo>
                  <a:pt x="178" y="349"/>
                  <a:pt x="175" y="352"/>
                  <a:pt x="175" y="356"/>
                </a:cubicBezTo>
                <a:cubicBezTo>
                  <a:pt x="175" y="359"/>
                  <a:pt x="177" y="361"/>
                  <a:pt x="179" y="362"/>
                </a:cubicBezTo>
                <a:cubicBezTo>
                  <a:pt x="179" y="395"/>
                  <a:pt x="179" y="395"/>
                  <a:pt x="179" y="395"/>
                </a:cubicBezTo>
                <a:cubicBezTo>
                  <a:pt x="143" y="359"/>
                  <a:pt x="143" y="359"/>
                  <a:pt x="143" y="359"/>
                </a:cubicBezTo>
                <a:cubicBezTo>
                  <a:pt x="144" y="358"/>
                  <a:pt x="144" y="357"/>
                  <a:pt x="144" y="356"/>
                </a:cubicBezTo>
                <a:cubicBezTo>
                  <a:pt x="144" y="352"/>
                  <a:pt x="141" y="349"/>
                  <a:pt x="138" y="349"/>
                </a:cubicBezTo>
                <a:cubicBezTo>
                  <a:pt x="134" y="349"/>
                  <a:pt x="131" y="352"/>
                  <a:pt x="131" y="356"/>
                </a:cubicBezTo>
                <a:cubicBezTo>
                  <a:pt x="131" y="359"/>
                  <a:pt x="134" y="362"/>
                  <a:pt x="138" y="362"/>
                </a:cubicBezTo>
                <a:cubicBezTo>
                  <a:pt x="139" y="362"/>
                  <a:pt x="140" y="362"/>
                  <a:pt x="141" y="361"/>
                </a:cubicBezTo>
                <a:cubicBezTo>
                  <a:pt x="179" y="400"/>
                  <a:pt x="179" y="400"/>
                  <a:pt x="179" y="400"/>
                </a:cubicBezTo>
                <a:cubicBezTo>
                  <a:pt x="179" y="441"/>
                  <a:pt x="179" y="441"/>
                  <a:pt x="179" y="441"/>
                </a:cubicBezTo>
                <a:cubicBezTo>
                  <a:pt x="56" y="441"/>
                  <a:pt x="56" y="441"/>
                  <a:pt x="56" y="441"/>
                </a:cubicBezTo>
                <a:cubicBezTo>
                  <a:pt x="56" y="438"/>
                  <a:pt x="53" y="436"/>
                  <a:pt x="50" y="436"/>
                </a:cubicBezTo>
                <a:cubicBezTo>
                  <a:pt x="47" y="436"/>
                  <a:pt x="44" y="439"/>
                  <a:pt x="44" y="443"/>
                </a:cubicBezTo>
                <a:cubicBezTo>
                  <a:pt x="44" y="447"/>
                  <a:pt x="47" y="450"/>
                  <a:pt x="50" y="450"/>
                </a:cubicBezTo>
                <a:cubicBezTo>
                  <a:pt x="53" y="450"/>
                  <a:pt x="56" y="448"/>
                  <a:pt x="56" y="445"/>
                </a:cubicBezTo>
                <a:cubicBezTo>
                  <a:pt x="133" y="445"/>
                  <a:pt x="133" y="445"/>
                  <a:pt x="133" y="445"/>
                </a:cubicBezTo>
                <a:cubicBezTo>
                  <a:pt x="99" y="479"/>
                  <a:pt x="99" y="479"/>
                  <a:pt x="99" y="479"/>
                </a:cubicBezTo>
                <a:cubicBezTo>
                  <a:pt x="99" y="479"/>
                  <a:pt x="93" y="485"/>
                  <a:pt x="85" y="485"/>
                </a:cubicBezTo>
                <a:cubicBezTo>
                  <a:pt x="56" y="485"/>
                  <a:pt x="56" y="485"/>
                  <a:pt x="56" y="485"/>
                </a:cubicBezTo>
                <a:cubicBezTo>
                  <a:pt x="56" y="482"/>
                  <a:pt x="53" y="480"/>
                  <a:pt x="50" y="480"/>
                </a:cubicBezTo>
                <a:cubicBezTo>
                  <a:pt x="47" y="480"/>
                  <a:pt x="44" y="483"/>
                  <a:pt x="44" y="487"/>
                </a:cubicBezTo>
                <a:cubicBezTo>
                  <a:pt x="44" y="490"/>
                  <a:pt x="47" y="493"/>
                  <a:pt x="50" y="493"/>
                </a:cubicBezTo>
                <a:cubicBezTo>
                  <a:pt x="53" y="493"/>
                  <a:pt x="56" y="491"/>
                  <a:pt x="56" y="489"/>
                </a:cubicBezTo>
                <a:cubicBezTo>
                  <a:pt x="85" y="489"/>
                  <a:pt x="85" y="489"/>
                  <a:pt x="85" y="489"/>
                </a:cubicBezTo>
                <a:cubicBezTo>
                  <a:pt x="95" y="489"/>
                  <a:pt x="101" y="482"/>
                  <a:pt x="101" y="482"/>
                </a:cubicBezTo>
                <a:cubicBezTo>
                  <a:pt x="138" y="445"/>
                  <a:pt x="138" y="445"/>
                  <a:pt x="138" y="445"/>
                </a:cubicBezTo>
                <a:cubicBezTo>
                  <a:pt x="177" y="445"/>
                  <a:pt x="177" y="445"/>
                  <a:pt x="177" y="445"/>
                </a:cubicBezTo>
                <a:cubicBezTo>
                  <a:pt x="99" y="523"/>
                  <a:pt x="99" y="523"/>
                  <a:pt x="99" y="523"/>
                </a:cubicBezTo>
                <a:cubicBezTo>
                  <a:pt x="93" y="528"/>
                  <a:pt x="85" y="528"/>
                  <a:pt x="85" y="528"/>
                </a:cubicBezTo>
                <a:cubicBezTo>
                  <a:pt x="13" y="528"/>
                  <a:pt x="13" y="528"/>
                  <a:pt x="13" y="528"/>
                </a:cubicBezTo>
                <a:cubicBezTo>
                  <a:pt x="12" y="526"/>
                  <a:pt x="9" y="524"/>
                  <a:pt x="7" y="524"/>
                </a:cubicBezTo>
                <a:cubicBezTo>
                  <a:pt x="3" y="524"/>
                  <a:pt x="0" y="527"/>
                  <a:pt x="0" y="530"/>
                </a:cubicBezTo>
                <a:cubicBezTo>
                  <a:pt x="0" y="534"/>
                  <a:pt x="3" y="537"/>
                  <a:pt x="7" y="537"/>
                </a:cubicBezTo>
                <a:cubicBezTo>
                  <a:pt x="9" y="537"/>
                  <a:pt x="12" y="535"/>
                  <a:pt x="13" y="532"/>
                </a:cubicBezTo>
                <a:cubicBezTo>
                  <a:pt x="85" y="532"/>
                  <a:pt x="85" y="532"/>
                  <a:pt x="85" y="532"/>
                </a:cubicBezTo>
                <a:cubicBezTo>
                  <a:pt x="86" y="532"/>
                  <a:pt x="95" y="532"/>
                  <a:pt x="101" y="525"/>
                </a:cubicBezTo>
                <a:cubicBezTo>
                  <a:pt x="223" y="404"/>
                  <a:pt x="223" y="404"/>
                  <a:pt x="223" y="404"/>
                </a:cubicBezTo>
                <a:cubicBezTo>
                  <a:pt x="223" y="442"/>
                  <a:pt x="223" y="442"/>
                  <a:pt x="223" y="442"/>
                </a:cubicBezTo>
                <a:cubicBezTo>
                  <a:pt x="99" y="566"/>
                  <a:pt x="99" y="566"/>
                  <a:pt x="99" y="566"/>
                </a:cubicBezTo>
                <a:cubicBezTo>
                  <a:pt x="93" y="572"/>
                  <a:pt x="85" y="572"/>
                  <a:pt x="85" y="572"/>
                </a:cubicBezTo>
                <a:cubicBezTo>
                  <a:pt x="56" y="572"/>
                  <a:pt x="56" y="572"/>
                  <a:pt x="56" y="572"/>
                </a:cubicBezTo>
                <a:cubicBezTo>
                  <a:pt x="56" y="569"/>
                  <a:pt x="53" y="567"/>
                  <a:pt x="50" y="567"/>
                </a:cubicBezTo>
                <a:cubicBezTo>
                  <a:pt x="47" y="567"/>
                  <a:pt x="44" y="570"/>
                  <a:pt x="44" y="574"/>
                </a:cubicBezTo>
                <a:cubicBezTo>
                  <a:pt x="44" y="578"/>
                  <a:pt x="47" y="580"/>
                  <a:pt x="50" y="580"/>
                </a:cubicBezTo>
                <a:cubicBezTo>
                  <a:pt x="53" y="580"/>
                  <a:pt x="56" y="579"/>
                  <a:pt x="56" y="576"/>
                </a:cubicBezTo>
                <a:cubicBezTo>
                  <a:pt x="85" y="576"/>
                  <a:pt x="85" y="576"/>
                  <a:pt x="85" y="576"/>
                </a:cubicBezTo>
                <a:cubicBezTo>
                  <a:pt x="86" y="576"/>
                  <a:pt x="95" y="576"/>
                  <a:pt x="101" y="569"/>
                </a:cubicBezTo>
                <a:cubicBezTo>
                  <a:pt x="226" y="444"/>
                  <a:pt x="226" y="444"/>
                  <a:pt x="226" y="444"/>
                </a:cubicBezTo>
                <a:cubicBezTo>
                  <a:pt x="227" y="444"/>
                  <a:pt x="227" y="444"/>
                  <a:pt x="227" y="444"/>
                </a:cubicBezTo>
                <a:cubicBezTo>
                  <a:pt x="227" y="443"/>
                  <a:pt x="227" y="443"/>
                  <a:pt x="227" y="443"/>
                </a:cubicBezTo>
                <a:cubicBezTo>
                  <a:pt x="227" y="400"/>
                  <a:pt x="227" y="400"/>
                  <a:pt x="227" y="400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37"/>
                  <a:pt x="267" y="437"/>
                  <a:pt x="267" y="437"/>
                </a:cubicBezTo>
                <a:cubicBezTo>
                  <a:pt x="264" y="438"/>
                  <a:pt x="262" y="440"/>
                  <a:pt x="262" y="443"/>
                </a:cubicBezTo>
                <a:cubicBezTo>
                  <a:pt x="262" y="447"/>
                  <a:pt x="265" y="450"/>
                  <a:pt x="268" y="450"/>
                </a:cubicBezTo>
                <a:cubicBezTo>
                  <a:pt x="272" y="450"/>
                  <a:pt x="275" y="447"/>
                  <a:pt x="275" y="443"/>
                </a:cubicBezTo>
                <a:cubicBezTo>
                  <a:pt x="275" y="440"/>
                  <a:pt x="273" y="438"/>
                  <a:pt x="270" y="437"/>
                </a:cubicBezTo>
                <a:cubicBezTo>
                  <a:pt x="270" y="401"/>
                  <a:pt x="270" y="401"/>
                  <a:pt x="270" y="401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07" y="403"/>
                  <a:pt x="308" y="405"/>
                  <a:pt x="310" y="406"/>
                </a:cubicBezTo>
                <a:cubicBezTo>
                  <a:pt x="310" y="434"/>
                  <a:pt x="310" y="434"/>
                  <a:pt x="310" y="434"/>
                </a:cubicBezTo>
                <a:cubicBezTo>
                  <a:pt x="310" y="435"/>
                  <a:pt x="310" y="444"/>
                  <a:pt x="317" y="451"/>
                </a:cubicBezTo>
                <a:cubicBezTo>
                  <a:pt x="392" y="525"/>
                  <a:pt x="392" y="525"/>
                  <a:pt x="392" y="525"/>
                </a:cubicBezTo>
                <a:cubicBezTo>
                  <a:pt x="392" y="526"/>
                  <a:pt x="398" y="531"/>
                  <a:pt x="398" y="539"/>
                </a:cubicBezTo>
                <a:cubicBezTo>
                  <a:pt x="398" y="609"/>
                  <a:pt x="398" y="609"/>
                  <a:pt x="398" y="609"/>
                </a:cubicBezTo>
                <a:cubicBezTo>
                  <a:pt x="398" y="610"/>
                  <a:pt x="397" y="616"/>
                  <a:pt x="391" y="616"/>
                </a:cubicBezTo>
                <a:cubicBezTo>
                  <a:pt x="362" y="616"/>
                  <a:pt x="362" y="616"/>
                  <a:pt x="362" y="616"/>
                </a:cubicBezTo>
                <a:cubicBezTo>
                  <a:pt x="361" y="613"/>
                  <a:pt x="359" y="611"/>
                  <a:pt x="356" y="611"/>
                </a:cubicBezTo>
                <a:cubicBezTo>
                  <a:pt x="352" y="611"/>
                  <a:pt x="349" y="614"/>
                  <a:pt x="349" y="618"/>
                </a:cubicBezTo>
                <a:cubicBezTo>
                  <a:pt x="349" y="621"/>
                  <a:pt x="352" y="624"/>
                  <a:pt x="356" y="624"/>
                </a:cubicBezTo>
                <a:cubicBezTo>
                  <a:pt x="359" y="624"/>
                  <a:pt x="361" y="622"/>
                  <a:pt x="362" y="620"/>
                </a:cubicBezTo>
                <a:cubicBezTo>
                  <a:pt x="391" y="620"/>
                  <a:pt x="391" y="620"/>
                  <a:pt x="391" y="620"/>
                </a:cubicBezTo>
                <a:cubicBezTo>
                  <a:pt x="399" y="620"/>
                  <a:pt x="401" y="613"/>
                  <a:pt x="401" y="609"/>
                </a:cubicBezTo>
                <a:cubicBezTo>
                  <a:pt x="401" y="539"/>
                  <a:pt x="401" y="539"/>
                  <a:pt x="401" y="539"/>
                </a:cubicBezTo>
                <a:cubicBezTo>
                  <a:pt x="401" y="530"/>
                  <a:pt x="395" y="523"/>
                  <a:pt x="395" y="523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314" y="442"/>
                  <a:pt x="314" y="434"/>
                  <a:pt x="314" y="434"/>
                </a:cubicBezTo>
                <a:cubicBezTo>
                  <a:pt x="314" y="406"/>
                  <a:pt x="314" y="406"/>
                  <a:pt x="314" y="406"/>
                </a:cubicBezTo>
                <a:cubicBezTo>
                  <a:pt x="316" y="405"/>
                  <a:pt x="318" y="403"/>
                  <a:pt x="318" y="401"/>
                </a:cubicBezTo>
                <a:cubicBezTo>
                  <a:pt x="350" y="401"/>
                  <a:pt x="350" y="401"/>
                  <a:pt x="350" y="401"/>
                </a:cubicBezTo>
                <a:cubicBezTo>
                  <a:pt x="350" y="403"/>
                  <a:pt x="352" y="405"/>
                  <a:pt x="354" y="406"/>
                </a:cubicBezTo>
                <a:cubicBezTo>
                  <a:pt x="354" y="434"/>
                  <a:pt x="354" y="434"/>
                  <a:pt x="354" y="434"/>
                </a:cubicBezTo>
                <a:cubicBezTo>
                  <a:pt x="354" y="435"/>
                  <a:pt x="354" y="444"/>
                  <a:pt x="361" y="451"/>
                </a:cubicBezTo>
                <a:cubicBezTo>
                  <a:pt x="436" y="525"/>
                  <a:pt x="436" y="525"/>
                  <a:pt x="436" y="525"/>
                </a:cubicBezTo>
                <a:cubicBezTo>
                  <a:pt x="436" y="526"/>
                  <a:pt x="441" y="531"/>
                  <a:pt x="441" y="539"/>
                </a:cubicBezTo>
                <a:cubicBezTo>
                  <a:pt x="441" y="568"/>
                  <a:pt x="441" y="568"/>
                  <a:pt x="441" y="568"/>
                </a:cubicBezTo>
                <a:cubicBezTo>
                  <a:pt x="439" y="569"/>
                  <a:pt x="437" y="571"/>
                  <a:pt x="437" y="574"/>
                </a:cubicBezTo>
                <a:cubicBezTo>
                  <a:pt x="437" y="578"/>
                  <a:pt x="439" y="580"/>
                  <a:pt x="443" y="580"/>
                </a:cubicBezTo>
                <a:cubicBezTo>
                  <a:pt x="447" y="580"/>
                  <a:pt x="450" y="578"/>
                  <a:pt x="450" y="574"/>
                </a:cubicBezTo>
                <a:cubicBezTo>
                  <a:pt x="450" y="571"/>
                  <a:pt x="448" y="569"/>
                  <a:pt x="445" y="568"/>
                </a:cubicBezTo>
                <a:cubicBezTo>
                  <a:pt x="445" y="539"/>
                  <a:pt x="445" y="539"/>
                  <a:pt x="445" y="539"/>
                </a:cubicBezTo>
                <a:cubicBezTo>
                  <a:pt x="445" y="530"/>
                  <a:pt x="439" y="523"/>
                  <a:pt x="438" y="523"/>
                </a:cubicBezTo>
                <a:cubicBezTo>
                  <a:pt x="363" y="448"/>
                  <a:pt x="363" y="448"/>
                  <a:pt x="363" y="448"/>
                </a:cubicBezTo>
                <a:cubicBezTo>
                  <a:pt x="358" y="442"/>
                  <a:pt x="358" y="434"/>
                  <a:pt x="358" y="434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60" y="405"/>
                  <a:pt x="361" y="403"/>
                  <a:pt x="362" y="401"/>
                </a:cubicBezTo>
                <a:cubicBezTo>
                  <a:pt x="393" y="401"/>
                  <a:pt x="393" y="401"/>
                  <a:pt x="393" y="401"/>
                </a:cubicBezTo>
                <a:cubicBezTo>
                  <a:pt x="394" y="403"/>
                  <a:pt x="395" y="405"/>
                  <a:pt x="398" y="406"/>
                </a:cubicBezTo>
                <a:cubicBezTo>
                  <a:pt x="398" y="434"/>
                  <a:pt x="398" y="434"/>
                  <a:pt x="398" y="434"/>
                </a:cubicBezTo>
                <a:cubicBezTo>
                  <a:pt x="398" y="438"/>
                  <a:pt x="400" y="445"/>
                  <a:pt x="408" y="445"/>
                </a:cubicBezTo>
                <a:cubicBezTo>
                  <a:pt x="442" y="445"/>
                  <a:pt x="442" y="445"/>
                  <a:pt x="442" y="445"/>
                </a:cubicBezTo>
                <a:cubicBezTo>
                  <a:pt x="528" y="531"/>
                  <a:pt x="528" y="531"/>
                  <a:pt x="528" y="531"/>
                </a:cubicBezTo>
                <a:cubicBezTo>
                  <a:pt x="528" y="611"/>
                  <a:pt x="528" y="611"/>
                  <a:pt x="528" y="611"/>
                </a:cubicBezTo>
                <a:cubicBezTo>
                  <a:pt x="528" y="611"/>
                  <a:pt x="528" y="611"/>
                  <a:pt x="528" y="611"/>
                </a:cubicBezTo>
                <a:cubicBezTo>
                  <a:pt x="526" y="612"/>
                  <a:pt x="524" y="615"/>
                  <a:pt x="524" y="618"/>
                </a:cubicBezTo>
                <a:cubicBezTo>
                  <a:pt x="524" y="621"/>
                  <a:pt x="527" y="624"/>
                  <a:pt x="530" y="624"/>
                </a:cubicBezTo>
                <a:cubicBezTo>
                  <a:pt x="534" y="624"/>
                  <a:pt x="537" y="621"/>
                  <a:pt x="537" y="618"/>
                </a:cubicBezTo>
                <a:cubicBezTo>
                  <a:pt x="537" y="615"/>
                  <a:pt x="535" y="612"/>
                  <a:pt x="532" y="611"/>
                </a:cubicBezTo>
                <a:cubicBezTo>
                  <a:pt x="532" y="611"/>
                  <a:pt x="532" y="611"/>
                  <a:pt x="532" y="611"/>
                </a:cubicBezTo>
                <a:cubicBezTo>
                  <a:pt x="532" y="535"/>
                  <a:pt x="532" y="535"/>
                  <a:pt x="532" y="535"/>
                </a:cubicBezTo>
                <a:cubicBezTo>
                  <a:pt x="568" y="571"/>
                  <a:pt x="568" y="571"/>
                  <a:pt x="568" y="571"/>
                </a:cubicBezTo>
                <a:cubicBezTo>
                  <a:pt x="568" y="572"/>
                  <a:pt x="568" y="573"/>
                  <a:pt x="568" y="574"/>
                </a:cubicBezTo>
                <a:cubicBezTo>
                  <a:pt x="568" y="578"/>
                  <a:pt x="570" y="580"/>
                  <a:pt x="574" y="580"/>
                </a:cubicBezTo>
                <a:cubicBezTo>
                  <a:pt x="578" y="580"/>
                  <a:pt x="581" y="578"/>
                  <a:pt x="581" y="574"/>
                </a:cubicBezTo>
                <a:cubicBezTo>
                  <a:pt x="581" y="570"/>
                  <a:pt x="578" y="567"/>
                  <a:pt x="574" y="567"/>
                </a:cubicBezTo>
                <a:cubicBezTo>
                  <a:pt x="573" y="567"/>
                  <a:pt x="572" y="568"/>
                  <a:pt x="571" y="568"/>
                </a:cubicBezTo>
                <a:cubicBezTo>
                  <a:pt x="448" y="445"/>
                  <a:pt x="448" y="445"/>
                  <a:pt x="448" y="445"/>
                </a:cubicBezTo>
                <a:cubicBezTo>
                  <a:pt x="486" y="445"/>
                  <a:pt x="486" y="445"/>
                  <a:pt x="486" y="445"/>
                </a:cubicBezTo>
                <a:cubicBezTo>
                  <a:pt x="568" y="527"/>
                  <a:pt x="568" y="527"/>
                  <a:pt x="568" y="527"/>
                </a:cubicBezTo>
                <a:cubicBezTo>
                  <a:pt x="568" y="528"/>
                  <a:pt x="568" y="529"/>
                  <a:pt x="568" y="530"/>
                </a:cubicBezTo>
                <a:cubicBezTo>
                  <a:pt x="568" y="534"/>
                  <a:pt x="570" y="537"/>
                  <a:pt x="574" y="537"/>
                </a:cubicBezTo>
                <a:cubicBezTo>
                  <a:pt x="578" y="537"/>
                  <a:pt x="581" y="534"/>
                  <a:pt x="581" y="530"/>
                </a:cubicBezTo>
                <a:cubicBezTo>
                  <a:pt x="581" y="527"/>
                  <a:pt x="578" y="524"/>
                  <a:pt x="574" y="524"/>
                </a:cubicBezTo>
                <a:cubicBezTo>
                  <a:pt x="573" y="524"/>
                  <a:pt x="572" y="524"/>
                  <a:pt x="571" y="525"/>
                </a:cubicBezTo>
                <a:cubicBezTo>
                  <a:pt x="491" y="445"/>
                  <a:pt x="491" y="445"/>
                  <a:pt x="49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67" y="482"/>
                  <a:pt x="567" y="482"/>
                  <a:pt x="567" y="482"/>
                </a:cubicBezTo>
                <a:cubicBezTo>
                  <a:pt x="567" y="482"/>
                  <a:pt x="573" y="489"/>
                  <a:pt x="583" y="489"/>
                </a:cubicBezTo>
                <a:cubicBezTo>
                  <a:pt x="612" y="489"/>
                  <a:pt x="612" y="489"/>
                  <a:pt x="612" y="489"/>
                </a:cubicBezTo>
                <a:cubicBezTo>
                  <a:pt x="612" y="491"/>
                  <a:pt x="615" y="493"/>
                  <a:pt x="618" y="493"/>
                </a:cubicBezTo>
                <a:cubicBezTo>
                  <a:pt x="621" y="493"/>
                  <a:pt x="624" y="490"/>
                  <a:pt x="624" y="487"/>
                </a:cubicBezTo>
                <a:cubicBezTo>
                  <a:pt x="624" y="483"/>
                  <a:pt x="621" y="480"/>
                  <a:pt x="618" y="480"/>
                </a:cubicBezTo>
                <a:cubicBezTo>
                  <a:pt x="615" y="480"/>
                  <a:pt x="612" y="482"/>
                  <a:pt x="611" y="485"/>
                </a:cubicBezTo>
                <a:cubicBezTo>
                  <a:pt x="583" y="485"/>
                  <a:pt x="583" y="485"/>
                  <a:pt x="583" y="485"/>
                </a:cubicBezTo>
                <a:cubicBezTo>
                  <a:pt x="575" y="485"/>
                  <a:pt x="569" y="479"/>
                  <a:pt x="569" y="479"/>
                </a:cubicBezTo>
                <a:cubicBezTo>
                  <a:pt x="535" y="445"/>
                  <a:pt x="535" y="445"/>
                  <a:pt x="535" y="445"/>
                </a:cubicBezTo>
                <a:cubicBezTo>
                  <a:pt x="611" y="445"/>
                  <a:pt x="611" y="445"/>
                  <a:pt x="611" y="445"/>
                </a:cubicBezTo>
                <a:cubicBezTo>
                  <a:pt x="612" y="448"/>
                  <a:pt x="615" y="450"/>
                  <a:pt x="618" y="450"/>
                </a:cubicBezTo>
                <a:cubicBezTo>
                  <a:pt x="621" y="450"/>
                  <a:pt x="624" y="447"/>
                  <a:pt x="624" y="443"/>
                </a:cubicBezTo>
                <a:cubicBezTo>
                  <a:pt x="624" y="439"/>
                  <a:pt x="621" y="436"/>
                  <a:pt x="618" y="436"/>
                </a:cubicBezTo>
                <a:cubicBezTo>
                  <a:pt x="615" y="436"/>
                  <a:pt x="612" y="438"/>
                  <a:pt x="612" y="441"/>
                </a:cubicBezTo>
                <a:cubicBezTo>
                  <a:pt x="445" y="441"/>
                  <a:pt x="445" y="441"/>
                  <a:pt x="445" y="441"/>
                </a:cubicBezTo>
                <a:cubicBezTo>
                  <a:pt x="445" y="406"/>
                  <a:pt x="445" y="406"/>
                  <a:pt x="445" y="406"/>
                </a:cubicBezTo>
                <a:cubicBezTo>
                  <a:pt x="447" y="405"/>
                  <a:pt x="449" y="403"/>
                  <a:pt x="449" y="401"/>
                </a:cubicBezTo>
                <a:cubicBezTo>
                  <a:pt x="655" y="401"/>
                  <a:pt x="655" y="401"/>
                  <a:pt x="655" y="401"/>
                </a:cubicBezTo>
                <a:cubicBezTo>
                  <a:pt x="656" y="404"/>
                  <a:pt x="658" y="406"/>
                  <a:pt x="661" y="406"/>
                </a:cubicBezTo>
                <a:cubicBezTo>
                  <a:pt x="665" y="406"/>
                  <a:pt x="668" y="403"/>
                  <a:pt x="668" y="399"/>
                </a:cubicBezTo>
                <a:cubicBezTo>
                  <a:pt x="668" y="396"/>
                  <a:pt x="665" y="393"/>
                  <a:pt x="661" y="393"/>
                </a:cubicBezTo>
                <a:cubicBezTo>
                  <a:pt x="658" y="393"/>
                  <a:pt x="656" y="395"/>
                  <a:pt x="655" y="397"/>
                </a:cubicBezTo>
                <a:cubicBezTo>
                  <a:pt x="449" y="397"/>
                  <a:pt x="449" y="397"/>
                  <a:pt x="449" y="397"/>
                </a:cubicBezTo>
                <a:cubicBezTo>
                  <a:pt x="449" y="395"/>
                  <a:pt x="447" y="394"/>
                  <a:pt x="445" y="393"/>
                </a:cubicBezTo>
                <a:cubicBezTo>
                  <a:pt x="445" y="358"/>
                  <a:pt x="445" y="358"/>
                  <a:pt x="445" y="358"/>
                </a:cubicBezTo>
                <a:cubicBezTo>
                  <a:pt x="612" y="358"/>
                  <a:pt x="612" y="358"/>
                  <a:pt x="612" y="358"/>
                </a:cubicBezTo>
                <a:cubicBezTo>
                  <a:pt x="612" y="360"/>
                  <a:pt x="615" y="362"/>
                  <a:pt x="618" y="362"/>
                </a:cubicBezTo>
                <a:cubicBezTo>
                  <a:pt x="621" y="362"/>
                  <a:pt x="624" y="359"/>
                  <a:pt x="624" y="356"/>
                </a:cubicBezTo>
                <a:cubicBezTo>
                  <a:pt x="624" y="352"/>
                  <a:pt x="621" y="349"/>
                  <a:pt x="618" y="349"/>
                </a:cubicBezTo>
                <a:cubicBezTo>
                  <a:pt x="615" y="349"/>
                  <a:pt x="612" y="351"/>
                  <a:pt x="611" y="354"/>
                </a:cubicBezTo>
                <a:cubicBezTo>
                  <a:pt x="445" y="354"/>
                  <a:pt x="445" y="354"/>
                  <a:pt x="445" y="354"/>
                </a:cubicBezTo>
                <a:cubicBezTo>
                  <a:pt x="445" y="314"/>
                  <a:pt x="445" y="314"/>
                  <a:pt x="445" y="314"/>
                </a:cubicBezTo>
                <a:cubicBezTo>
                  <a:pt x="524" y="314"/>
                  <a:pt x="524" y="314"/>
                  <a:pt x="524" y="314"/>
                </a:cubicBezTo>
                <a:cubicBezTo>
                  <a:pt x="525" y="317"/>
                  <a:pt x="527" y="319"/>
                  <a:pt x="530" y="319"/>
                </a:cubicBezTo>
                <a:cubicBezTo>
                  <a:pt x="534" y="319"/>
                  <a:pt x="537" y="316"/>
                  <a:pt x="537" y="312"/>
                </a:cubicBezTo>
                <a:cubicBezTo>
                  <a:pt x="537" y="308"/>
                  <a:pt x="534" y="305"/>
                  <a:pt x="530" y="305"/>
                </a:cubicBezTo>
                <a:cubicBezTo>
                  <a:pt x="527" y="305"/>
                  <a:pt x="525" y="307"/>
                  <a:pt x="524" y="310"/>
                </a:cubicBezTo>
                <a:cubicBezTo>
                  <a:pt x="448" y="310"/>
                  <a:pt x="448" y="310"/>
                  <a:pt x="448" y="310"/>
                </a:cubicBezTo>
                <a:cubicBezTo>
                  <a:pt x="571" y="187"/>
                  <a:pt x="571" y="187"/>
                  <a:pt x="571" y="187"/>
                </a:cubicBezTo>
                <a:cubicBezTo>
                  <a:pt x="572" y="187"/>
                  <a:pt x="573" y="188"/>
                  <a:pt x="574" y="188"/>
                </a:cubicBezTo>
                <a:cubicBezTo>
                  <a:pt x="578" y="188"/>
                  <a:pt x="581" y="185"/>
                  <a:pt x="581" y="181"/>
                </a:cubicBezTo>
                <a:cubicBezTo>
                  <a:pt x="581" y="177"/>
                  <a:pt x="578" y="174"/>
                  <a:pt x="574" y="174"/>
                </a:cubicBezTo>
                <a:cubicBezTo>
                  <a:pt x="570" y="174"/>
                  <a:pt x="568" y="177"/>
                  <a:pt x="568" y="181"/>
                </a:cubicBezTo>
                <a:cubicBezTo>
                  <a:pt x="568" y="182"/>
                  <a:pt x="568" y="183"/>
                  <a:pt x="568" y="184"/>
                </a:cubicBezTo>
                <a:cubicBezTo>
                  <a:pt x="442" y="310"/>
                  <a:pt x="442" y="310"/>
                  <a:pt x="442" y="310"/>
                </a:cubicBezTo>
                <a:cubicBezTo>
                  <a:pt x="404" y="310"/>
                  <a:pt x="404" y="310"/>
                  <a:pt x="404" y="310"/>
                </a:cubicBezTo>
                <a:cubicBezTo>
                  <a:pt x="526" y="189"/>
                  <a:pt x="526" y="189"/>
                  <a:pt x="526" y="189"/>
                </a:cubicBezTo>
                <a:cubicBezTo>
                  <a:pt x="532" y="182"/>
                  <a:pt x="532" y="173"/>
                  <a:pt x="532" y="172"/>
                </a:cubicBezTo>
                <a:cubicBezTo>
                  <a:pt x="532" y="138"/>
                  <a:pt x="532" y="138"/>
                  <a:pt x="532" y="138"/>
                </a:cubicBezTo>
                <a:cubicBezTo>
                  <a:pt x="571" y="99"/>
                  <a:pt x="571" y="99"/>
                  <a:pt x="571" y="99"/>
                </a:cubicBezTo>
                <a:cubicBezTo>
                  <a:pt x="571" y="100"/>
                  <a:pt x="572" y="100"/>
                  <a:pt x="572" y="100"/>
                </a:cubicBezTo>
                <a:cubicBezTo>
                  <a:pt x="573" y="100"/>
                  <a:pt x="573" y="100"/>
                  <a:pt x="573" y="100"/>
                </a:cubicBezTo>
                <a:cubicBezTo>
                  <a:pt x="573" y="100"/>
                  <a:pt x="574" y="100"/>
                  <a:pt x="574" y="100"/>
                </a:cubicBezTo>
                <a:cubicBezTo>
                  <a:pt x="578" y="100"/>
                  <a:pt x="581" y="97"/>
                  <a:pt x="581" y="94"/>
                </a:cubicBezTo>
                <a:cubicBezTo>
                  <a:pt x="581" y="90"/>
                  <a:pt x="578" y="87"/>
                  <a:pt x="574" y="87"/>
                </a:cubicBezTo>
                <a:cubicBezTo>
                  <a:pt x="570" y="87"/>
                  <a:pt x="568" y="90"/>
                  <a:pt x="568" y="94"/>
                </a:cubicBezTo>
                <a:cubicBezTo>
                  <a:pt x="568" y="94"/>
                  <a:pt x="568" y="95"/>
                  <a:pt x="568" y="95"/>
                </a:cubicBezTo>
                <a:cubicBezTo>
                  <a:pt x="568" y="95"/>
                  <a:pt x="568" y="95"/>
                  <a:pt x="568" y="95"/>
                </a:cubicBezTo>
                <a:cubicBezTo>
                  <a:pt x="568" y="96"/>
                  <a:pt x="568" y="96"/>
                  <a:pt x="568" y="97"/>
                </a:cubicBezTo>
                <a:cubicBezTo>
                  <a:pt x="532" y="133"/>
                  <a:pt x="532" y="133"/>
                  <a:pt x="532" y="133"/>
                </a:cubicBezTo>
                <a:cubicBezTo>
                  <a:pt x="532" y="95"/>
                  <a:pt x="532" y="95"/>
                  <a:pt x="532" y="95"/>
                </a:cubicBezTo>
                <a:cubicBezTo>
                  <a:pt x="571" y="56"/>
                  <a:pt x="571" y="56"/>
                  <a:pt x="571" y="56"/>
                </a:cubicBezTo>
                <a:cubicBezTo>
                  <a:pt x="571" y="56"/>
                  <a:pt x="572" y="56"/>
                  <a:pt x="57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73" y="57"/>
                  <a:pt x="574" y="57"/>
                  <a:pt x="574" y="57"/>
                </a:cubicBezTo>
                <a:cubicBezTo>
                  <a:pt x="578" y="57"/>
                  <a:pt x="581" y="54"/>
                  <a:pt x="581" y="50"/>
                </a:cubicBezTo>
                <a:cubicBezTo>
                  <a:pt x="581" y="46"/>
                  <a:pt x="578" y="43"/>
                  <a:pt x="574" y="43"/>
                </a:cubicBezTo>
                <a:cubicBezTo>
                  <a:pt x="570" y="43"/>
                  <a:pt x="568" y="46"/>
                  <a:pt x="568" y="50"/>
                </a:cubicBezTo>
                <a:cubicBezTo>
                  <a:pt x="568" y="51"/>
                  <a:pt x="568" y="51"/>
                  <a:pt x="568" y="52"/>
                </a:cubicBezTo>
                <a:cubicBezTo>
                  <a:pt x="568" y="52"/>
                  <a:pt x="568" y="52"/>
                  <a:pt x="568" y="52"/>
                </a:cubicBezTo>
                <a:cubicBezTo>
                  <a:pt x="568" y="52"/>
                  <a:pt x="568" y="53"/>
                  <a:pt x="568" y="53"/>
                </a:cubicBezTo>
                <a:cubicBezTo>
                  <a:pt x="532" y="89"/>
                  <a:pt x="532" y="89"/>
                  <a:pt x="532" y="89"/>
                </a:cubicBezTo>
                <a:cubicBezTo>
                  <a:pt x="532" y="13"/>
                  <a:pt x="532" y="13"/>
                  <a:pt x="532" y="13"/>
                </a:cubicBezTo>
                <a:cubicBezTo>
                  <a:pt x="535" y="12"/>
                  <a:pt x="537" y="9"/>
                  <a:pt x="537" y="6"/>
                </a:cubicBezTo>
                <a:cubicBezTo>
                  <a:pt x="537" y="3"/>
                  <a:pt x="534" y="0"/>
                  <a:pt x="530" y="0"/>
                </a:cubicBezTo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txBody>
          <a:bodyPr vert="horz" wrap="square" lIns="85735" tIns="42868" rIns="85735" bIns="428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B2EA09FC-5A3E-1E48-AD65-4C75C9DDD4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31223" y="5983540"/>
            <a:ext cx="2389006" cy="268882"/>
            <a:chOff x="2705" y="1891"/>
            <a:chExt cx="2781" cy="313"/>
          </a:xfrm>
          <a:solidFill>
            <a:srgbClr val="0E8B85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40358C0E-1FBF-B641-B6F1-D15FA3193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5" y="1905"/>
              <a:ext cx="200" cy="234"/>
            </a:xfrm>
            <a:custGeom>
              <a:avLst/>
              <a:gdLst>
                <a:gd name="T0" fmla="*/ 14 w 28"/>
                <a:gd name="T1" fmla="*/ 22 h 32"/>
                <a:gd name="T2" fmla="*/ 10 w 28"/>
                <a:gd name="T3" fmla="*/ 22 h 32"/>
                <a:gd name="T4" fmla="*/ 8 w 28"/>
                <a:gd name="T5" fmla="*/ 31 h 32"/>
                <a:gd name="T6" fmla="*/ 7 w 28"/>
                <a:gd name="T7" fmla="*/ 32 h 32"/>
                <a:gd name="T8" fmla="*/ 3 w 28"/>
                <a:gd name="T9" fmla="*/ 32 h 32"/>
                <a:gd name="T10" fmla="*/ 2 w 28"/>
                <a:gd name="T11" fmla="*/ 31 h 32"/>
                <a:gd name="T12" fmla="*/ 5 w 28"/>
                <a:gd name="T13" fmla="*/ 22 h 32"/>
                <a:gd name="T14" fmla="*/ 0 w 28"/>
                <a:gd name="T15" fmla="*/ 22 h 32"/>
                <a:gd name="T16" fmla="*/ 0 w 28"/>
                <a:gd name="T17" fmla="*/ 21 h 32"/>
                <a:gd name="T18" fmla="*/ 1 w 28"/>
                <a:gd name="T19" fmla="*/ 18 h 32"/>
                <a:gd name="T20" fmla="*/ 2 w 28"/>
                <a:gd name="T21" fmla="*/ 17 h 32"/>
                <a:gd name="T22" fmla="*/ 6 w 28"/>
                <a:gd name="T23" fmla="*/ 17 h 32"/>
                <a:gd name="T24" fmla="*/ 7 w 28"/>
                <a:gd name="T25" fmla="*/ 13 h 32"/>
                <a:gd name="T26" fmla="*/ 3 w 28"/>
                <a:gd name="T27" fmla="*/ 13 h 32"/>
                <a:gd name="T28" fmla="*/ 2 w 28"/>
                <a:gd name="T29" fmla="*/ 12 h 32"/>
                <a:gd name="T30" fmla="*/ 3 w 28"/>
                <a:gd name="T31" fmla="*/ 10 h 32"/>
                <a:gd name="T32" fmla="*/ 4 w 28"/>
                <a:gd name="T33" fmla="*/ 9 h 32"/>
                <a:gd name="T34" fmla="*/ 8 w 28"/>
                <a:gd name="T35" fmla="*/ 9 h 32"/>
                <a:gd name="T36" fmla="*/ 10 w 28"/>
                <a:gd name="T37" fmla="*/ 1 h 32"/>
                <a:gd name="T38" fmla="*/ 11 w 28"/>
                <a:gd name="T39" fmla="*/ 0 h 32"/>
                <a:gd name="T40" fmla="*/ 14 w 28"/>
                <a:gd name="T41" fmla="*/ 0 h 32"/>
                <a:gd name="T42" fmla="*/ 15 w 28"/>
                <a:gd name="T43" fmla="*/ 1 h 32"/>
                <a:gd name="T44" fmla="*/ 13 w 28"/>
                <a:gd name="T45" fmla="*/ 9 h 32"/>
                <a:gd name="T46" fmla="*/ 17 w 28"/>
                <a:gd name="T47" fmla="*/ 9 h 32"/>
                <a:gd name="T48" fmla="*/ 19 w 28"/>
                <a:gd name="T49" fmla="*/ 1 h 32"/>
                <a:gd name="T50" fmla="*/ 20 w 28"/>
                <a:gd name="T51" fmla="*/ 0 h 32"/>
                <a:gd name="T52" fmla="*/ 24 w 28"/>
                <a:gd name="T53" fmla="*/ 0 h 32"/>
                <a:gd name="T54" fmla="*/ 24 w 28"/>
                <a:gd name="T55" fmla="*/ 1 h 32"/>
                <a:gd name="T56" fmla="*/ 22 w 28"/>
                <a:gd name="T57" fmla="*/ 9 h 32"/>
                <a:gd name="T58" fmla="*/ 27 w 28"/>
                <a:gd name="T59" fmla="*/ 9 h 32"/>
                <a:gd name="T60" fmla="*/ 27 w 28"/>
                <a:gd name="T61" fmla="*/ 10 h 32"/>
                <a:gd name="T62" fmla="*/ 27 w 28"/>
                <a:gd name="T63" fmla="*/ 12 h 32"/>
                <a:gd name="T64" fmla="*/ 26 w 28"/>
                <a:gd name="T65" fmla="*/ 13 h 32"/>
                <a:gd name="T66" fmla="*/ 21 w 28"/>
                <a:gd name="T67" fmla="*/ 13 h 32"/>
                <a:gd name="T68" fmla="*/ 20 w 28"/>
                <a:gd name="T69" fmla="*/ 17 h 32"/>
                <a:gd name="T70" fmla="*/ 25 w 28"/>
                <a:gd name="T71" fmla="*/ 17 h 32"/>
                <a:gd name="T72" fmla="*/ 25 w 28"/>
                <a:gd name="T73" fmla="*/ 18 h 32"/>
                <a:gd name="T74" fmla="*/ 25 w 28"/>
                <a:gd name="T75" fmla="*/ 21 h 32"/>
                <a:gd name="T76" fmla="*/ 23 w 28"/>
                <a:gd name="T77" fmla="*/ 22 h 32"/>
                <a:gd name="T78" fmla="*/ 19 w 28"/>
                <a:gd name="T79" fmla="*/ 22 h 32"/>
                <a:gd name="T80" fmla="*/ 17 w 28"/>
                <a:gd name="T81" fmla="*/ 31 h 32"/>
                <a:gd name="T82" fmla="*/ 16 w 28"/>
                <a:gd name="T83" fmla="*/ 32 h 32"/>
                <a:gd name="T84" fmla="*/ 13 w 28"/>
                <a:gd name="T85" fmla="*/ 32 h 32"/>
                <a:gd name="T86" fmla="*/ 12 w 28"/>
                <a:gd name="T87" fmla="*/ 31 h 32"/>
                <a:gd name="T88" fmla="*/ 14 w 28"/>
                <a:gd name="T89" fmla="*/ 22 h 32"/>
                <a:gd name="T90" fmla="*/ 11 w 28"/>
                <a:gd name="T91" fmla="*/ 17 h 32"/>
                <a:gd name="T92" fmla="*/ 15 w 28"/>
                <a:gd name="T93" fmla="*/ 17 h 32"/>
                <a:gd name="T94" fmla="*/ 16 w 28"/>
                <a:gd name="T95" fmla="*/ 13 h 32"/>
                <a:gd name="T96" fmla="*/ 12 w 28"/>
                <a:gd name="T97" fmla="*/ 13 h 32"/>
                <a:gd name="T98" fmla="*/ 11 w 28"/>
                <a:gd name="T9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32">
                  <a:moveTo>
                    <a:pt x="14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1"/>
                    <a:pt x="24" y="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9"/>
                    <a:pt x="27" y="1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5" y="1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4" y="22"/>
                    <a:pt x="23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1"/>
                    <a:pt x="12" y="31"/>
                  </a:cubicBezTo>
                  <a:lnTo>
                    <a:pt x="14" y="22"/>
                  </a:lnTo>
                  <a:close/>
                  <a:moveTo>
                    <a:pt x="11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8B41922-B41F-B54C-82DD-8BA11C32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905"/>
              <a:ext cx="221" cy="234"/>
            </a:xfrm>
            <a:custGeom>
              <a:avLst/>
              <a:gdLst>
                <a:gd name="T0" fmla="*/ 16 w 31"/>
                <a:gd name="T1" fmla="*/ 18 h 32"/>
                <a:gd name="T2" fmla="*/ 20 w 31"/>
                <a:gd name="T3" fmla="*/ 11 h 32"/>
                <a:gd name="T4" fmla="*/ 24 w 31"/>
                <a:gd name="T5" fmla="*/ 1 h 32"/>
                <a:gd name="T6" fmla="*/ 26 w 31"/>
                <a:gd name="T7" fmla="*/ 0 h 32"/>
                <a:gd name="T8" fmla="*/ 30 w 31"/>
                <a:gd name="T9" fmla="*/ 0 h 32"/>
                <a:gd name="T10" fmla="*/ 31 w 31"/>
                <a:gd name="T11" fmla="*/ 1 h 32"/>
                <a:gd name="T12" fmla="*/ 31 w 31"/>
                <a:gd name="T13" fmla="*/ 31 h 32"/>
                <a:gd name="T14" fmla="*/ 30 w 31"/>
                <a:gd name="T15" fmla="*/ 32 h 32"/>
                <a:gd name="T16" fmla="*/ 25 w 31"/>
                <a:gd name="T17" fmla="*/ 32 h 32"/>
                <a:gd name="T18" fmla="*/ 24 w 31"/>
                <a:gd name="T19" fmla="*/ 31 h 32"/>
                <a:gd name="T20" fmla="*/ 24 w 31"/>
                <a:gd name="T21" fmla="*/ 16 h 32"/>
                <a:gd name="T22" fmla="*/ 24 w 31"/>
                <a:gd name="T23" fmla="*/ 16 h 32"/>
                <a:gd name="T24" fmla="*/ 22 w 31"/>
                <a:gd name="T25" fmla="*/ 20 h 32"/>
                <a:gd name="T26" fmla="*/ 19 w 31"/>
                <a:gd name="T27" fmla="*/ 26 h 32"/>
                <a:gd name="T28" fmla="*/ 17 w 31"/>
                <a:gd name="T29" fmla="*/ 27 h 32"/>
                <a:gd name="T30" fmla="*/ 15 w 31"/>
                <a:gd name="T31" fmla="*/ 27 h 32"/>
                <a:gd name="T32" fmla="*/ 13 w 31"/>
                <a:gd name="T33" fmla="*/ 26 h 32"/>
                <a:gd name="T34" fmla="*/ 10 w 31"/>
                <a:gd name="T35" fmla="*/ 20 h 32"/>
                <a:gd name="T36" fmla="*/ 8 w 31"/>
                <a:gd name="T37" fmla="*/ 16 h 32"/>
                <a:gd name="T38" fmla="*/ 8 w 31"/>
                <a:gd name="T39" fmla="*/ 16 h 32"/>
                <a:gd name="T40" fmla="*/ 8 w 31"/>
                <a:gd name="T41" fmla="*/ 31 h 32"/>
                <a:gd name="T42" fmla="*/ 7 w 31"/>
                <a:gd name="T43" fmla="*/ 32 h 32"/>
                <a:gd name="T44" fmla="*/ 1 w 31"/>
                <a:gd name="T45" fmla="*/ 32 h 32"/>
                <a:gd name="T46" fmla="*/ 0 w 31"/>
                <a:gd name="T47" fmla="*/ 31 h 32"/>
                <a:gd name="T48" fmla="*/ 0 w 31"/>
                <a:gd name="T49" fmla="*/ 1 h 32"/>
                <a:gd name="T50" fmla="*/ 1 w 31"/>
                <a:gd name="T51" fmla="*/ 0 h 32"/>
                <a:gd name="T52" fmla="*/ 6 w 31"/>
                <a:gd name="T53" fmla="*/ 0 h 32"/>
                <a:gd name="T54" fmla="*/ 8 w 31"/>
                <a:gd name="T55" fmla="*/ 1 h 32"/>
                <a:gd name="T56" fmla="*/ 12 w 31"/>
                <a:gd name="T57" fmla="*/ 11 h 32"/>
                <a:gd name="T58" fmla="*/ 16 w 31"/>
                <a:gd name="T5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2">
                  <a:moveTo>
                    <a:pt x="16" y="18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2"/>
                    <a:pt x="30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2"/>
                    <a:pt x="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6" y="18"/>
                    <a:pt x="16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97C552D-702E-F842-AEA5-773D7CBF2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3" y="1964"/>
              <a:ext cx="157" cy="175"/>
            </a:xfrm>
            <a:custGeom>
              <a:avLst/>
              <a:gdLst>
                <a:gd name="T0" fmla="*/ 11 w 22"/>
                <a:gd name="T1" fmla="*/ 24 h 24"/>
                <a:gd name="T2" fmla="*/ 0 w 22"/>
                <a:gd name="T3" fmla="*/ 12 h 24"/>
                <a:gd name="T4" fmla="*/ 11 w 22"/>
                <a:gd name="T5" fmla="*/ 0 h 24"/>
                <a:gd name="T6" fmla="*/ 22 w 22"/>
                <a:gd name="T7" fmla="*/ 12 h 24"/>
                <a:gd name="T8" fmla="*/ 11 w 22"/>
                <a:gd name="T9" fmla="*/ 24 h 24"/>
                <a:gd name="T10" fmla="*/ 11 w 22"/>
                <a:gd name="T11" fmla="*/ 6 h 24"/>
                <a:gd name="T12" fmla="*/ 7 w 22"/>
                <a:gd name="T13" fmla="*/ 12 h 24"/>
                <a:gd name="T14" fmla="*/ 11 w 22"/>
                <a:gd name="T15" fmla="*/ 18 h 24"/>
                <a:gd name="T16" fmla="*/ 15 w 22"/>
                <a:gd name="T17" fmla="*/ 12 h 24"/>
                <a:gd name="T18" fmla="*/ 11 w 22"/>
                <a:gd name="T1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11" y="24"/>
                  </a:moveTo>
                  <a:cubicBezTo>
                    <a:pt x="1" y="24"/>
                    <a:pt x="0" y="17"/>
                    <a:pt x="0" y="12"/>
                  </a:cubicBezTo>
                  <a:cubicBezTo>
                    <a:pt x="0" y="7"/>
                    <a:pt x="1" y="0"/>
                    <a:pt x="11" y="0"/>
                  </a:cubicBezTo>
                  <a:cubicBezTo>
                    <a:pt x="21" y="0"/>
                    <a:pt x="22" y="6"/>
                    <a:pt x="22" y="12"/>
                  </a:cubicBezTo>
                  <a:cubicBezTo>
                    <a:pt x="22" y="17"/>
                    <a:pt x="21" y="24"/>
                    <a:pt x="11" y="24"/>
                  </a:cubicBez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2"/>
                  </a:cubicBezTo>
                  <a:cubicBezTo>
                    <a:pt x="7" y="16"/>
                    <a:pt x="8" y="18"/>
                    <a:pt x="11" y="18"/>
                  </a:cubicBezTo>
                  <a:cubicBezTo>
                    <a:pt x="14" y="18"/>
                    <a:pt x="15" y="16"/>
                    <a:pt x="15" y="12"/>
                  </a:cubicBezTo>
                  <a:cubicBezTo>
                    <a:pt x="15" y="8"/>
                    <a:pt x="14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6F070A5-91A5-2440-AB1C-7EC83D267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1891"/>
              <a:ext cx="157" cy="248"/>
            </a:xfrm>
            <a:custGeom>
              <a:avLst/>
              <a:gdLst>
                <a:gd name="T0" fmla="*/ 8 w 22"/>
                <a:gd name="T1" fmla="*/ 11 h 34"/>
                <a:gd name="T2" fmla="*/ 12 w 22"/>
                <a:gd name="T3" fmla="*/ 10 h 34"/>
                <a:gd name="T4" fmla="*/ 22 w 22"/>
                <a:gd name="T5" fmla="*/ 22 h 34"/>
                <a:gd name="T6" fmla="*/ 11 w 22"/>
                <a:gd name="T7" fmla="*/ 34 h 34"/>
                <a:gd name="T8" fmla="*/ 2 w 22"/>
                <a:gd name="T9" fmla="*/ 33 h 34"/>
                <a:gd name="T10" fmla="*/ 0 w 22"/>
                <a:gd name="T11" fmla="*/ 30 h 34"/>
                <a:gd name="T12" fmla="*/ 0 w 22"/>
                <a:gd name="T13" fmla="*/ 1 h 34"/>
                <a:gd name="T14" fmla="*/ 1 w 22"/>
                <a:gd name="T15" fmla="*/ 0 h 34"/>
                <a:gd name="T16" fmla="*/ 7 w 22"/>
                <a:gd name="T17" fmla="*/ 0 h 34"/>
                <a:gd name="T18" fmla="*/ 8 w 22"/>
                <a:gd name="T19" fmla="*/ 1 h 34"/>
                <a:gd name="T20" fmla="*/ 8 w 22"/>
                <a:gd name="T21" fmla="*/ 11 h 34"/>
                <a:gd name="T22" fmla="*/ 11 w 22"/>
                <a:gd name="T23" fmla="*/ 16 h 34"/>
                <a:gd name="T24" fmla="*/ 8 w 22"/>
                <a:gd name="T25" fmla="*/ 17 h 34"/>
                <a:gd name="T26" fmla="*/ 8 w 22"/>
                <a:gd name="T27" fmla="*/ 28 h 34"/>
                <a:gd name="T28" fmla="*/ 11 w 22"/>
                <a:gd name="T29" fmla="*/ 28 h 34"/>
                <a:gd name="T30" fmla="*/ 15 w 22"/>
                <a:gd name="T31" fmla="*/ 22 h 34"/>
                <a:gd name="T32" fmla="*/ 11 w 22"/>
                <a:gd name="T3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4">
                  <a:moveTo>
                    <a:pt x="8" y="11"/>
                  </a:moveTo>
                  <a:cubicBezTo>
                    <a:pt x="9" y="10"/>
                    <a:pt x="11" y="10"/>
                    <a:pt x="12" y="10"/>
                  </a:cubicBezTo>
                  <a:cubicBezTo>
                    <a:pt x="21" y="10"/>
                    <a:pt x="22" y="15"/>
                    <a:pt x="22" y="22"/>
                  </a:cubicBezTo>
                  <a:cubicBezTo>
                    <a:pt x="22" y="29"/>
                    <a:pt x="20" y="34"/>
                    <a:pt x="11" y="34"/>
                  </a:cubicBezTo>
                  <a:cubicBezTo>
                    <a:pt x="8" y="34"/>
                    <a:pt x="4" y="34"/>
                    <a:pt x="2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11"/>
                  </a:lnTo>
                  <a:close/>
                  <a:moveTo>
                    <a:pt x="11" y="16"/>
                  </a:moveTo>
                  <a:cubicBezTo>
                    <a:pt x="10" y="16"/>
                    <a:pt x="9" y="16"/>
                    <a:pt x="8" y="1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0" y="28"/>
                    <a:pt x="11" y="28"/>
                  </a:cubicBezTo>
                  <a:cubicBezTo>
                    <a:pt x="13" y="28"/>
                    <a:pt x="15" y="27"/>
                    <a:pt x="15" y="22"/>
                  </a:cubicBezTo>
                  <a:cubicBezTo>
                    <a:pt x="15" y="17"/>
                    <a:pt x="14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E3D7B926-5821-5741-98D0-A390112F7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1" y="1898"/>
              <a:ext cx="57" cy="241"/>
            </a:xfrm>
            <a:custGeom>
              <a:avLst/>
              <a:gdLst>
                <a:gd name="T0" fmla="*/ 4 w 8"/>
                <a:gd name="T1" fmla="*/ 7 h 33"/>
                <a:gd name="T2" fmla="*/ 0 w 8"/>
                <a:gd name="T3" fmla="*/ 3 h 33"/>
                <a:gd name="T4" fmla="*/ 4 w 8"/>
                <a:gd name="T5" fmla="*/ 0 h 33"/>
                <a:gd name="T6" fmla="*/ 8 w 8"/>
                <a:gd name="T7" fmla="*/ 3 h 33"/>
                <a:gd name="T8" fmla="*/ 4 w 8"/>
                <a:gd name="T9" fmla="*/ 7 h 33"/>
                <a:gd name="T10" fmla="*/ 7 w 8"/>
                <a:gd name="T11" fmla="*/ 32 h 33"/>
                <a:gd name="T12" fmla="*/ 6 w 8"/>
                <a:gd name="T13" fmla="*/ 33 h 33"/>
                <a:gd name="T14" fmla="*/ 1 w 8"/>
                <a:gd name="T15" fmla="*/ 33 h 33"/>
                <a:gd name="T16" fmla="*/ 0 w 8"/>
                <a:gd name="T17" fmla="*/ 32 h 33"/>
                <a:gd name="T18" fmla="*/ 0 w 8"/>
                <a:gd name="T19" fmla="*/ 10 h 33"/>
                <a:gd name="T20" fmla="*/ 1 w 8"/>
                <a:gd name="T21" fmla="*/ 9 h 33"/>
                <a:gd name="T22" fmla="*/ 6 w 8"/>
                <a:gd name="T23" fmla="*/ 9 h 33"/>
                <a:gd name="T24" fmla="*/ 7 w 8"/>
                <a:gd name="T25" fmla="*/ 10 h 33"/>
                <a:gd name="T26" fmla="*/ 7 w 8"/>
                <a:gd name="T2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3">
                  <a:moveTo>
                    <a:pt x="4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5"/>
                    <a:pt x="7" y="7"/>
                    <a:pt x="4" y="7"/>
                  </a:cubicBezTo>
                  <a:close/>
                  <a:moveTo>
                    <a:pt x="7" y="32"/>
                  </a:moveTo>
                  <a:cubicBezTo>
                    <a:pt x="7" y="32"/>
                    <a:pt x="7" y="33"/>
                    <a:pt x="6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10"/>
                    <a:pt x="7" y="10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4ECC5C6-B167-8147-B3E5-3D43C9D7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1891"/>
              <a:ext cx="79" cy="248"/>
            </a:xfrm>
            <a:custGeom>
              <a:avLst/>
              <a:gdLst>
                <a:gd name="T0" fmla="*/ 7 w 11"/>
                <a:gd name="T1" fmla="*/ 26 h 34"/>
                <a:gd name="T2" fmla="*/ 9 w 11"/>
                <a:gd name="T3" fmla="*/ 28 h 34"/>
                <a:gd name="T4" fmla="*/ 11 w 11"/>
                <a:gd name="T5" fmla="*/ 29 h 34"/>
                <a:gd name="T6" fmla="*/ 11 w 11"/>
                <a:gd name="T7" fmla="*/ 32 h 34"/>
                <a:gd name="T8" fmla="*/ 10 w 11"/>
                <a:gd name="T9" fmla="*/ 33 h 34"/>
                <a:gd name="T10" fmla="*/ 6 w 11"/>
                <a:gd name="T11" fmla="*/ 34 h 34"/>
                <a:gd name="T12" fmla="*/ 0 w 11"/>
                <a:gd name="T13" fmla="*/ 28 h 34"/>
                <a:gd name="T14" fmla="*/ 0 w 11"/>
                <a:gd name="T15" fmla="*/ 1 h 34"/>
                <a:gd name="T16" fmla="*/ 1 w 11"/>
                <a:gd name="T17" fmla="*/ 0 h 34"/>
                <a:gd name="T18" fmla="*/ 6 w 11"/>
                <a:gd name="T19" fmla="*/ 0 h 34"/>
                <a:gd name="T20" fmla="*/ 7 w 11"/>
                <a:gd name="T21" fmla="*/ 1 h 34"/>
                <a:gd name="T22" fmla="*/ 7 w 11"/>
                <a:gd name="T2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34">
                  <a:moveTo>
                    <a:pt x="7" y="26"/>
                  </a:move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9" y="34"/>
                    <a:pt x="7" y="34"/>
                    <a:pt x="6" y="34"/>
                  </a:cubicBezTo>
                  <a:cubicBezTo>
                    <a:pt x="2" y="34"/>
                    <a:pt x="0" y="32"/>
                    <a:pt x="0" y="2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2DC0BAF0-89E9-7041-95A0-29B739169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1898"/>
              <a:ext cx="57" cy="241"/>
            </a:xfrm>
            <a:custGeom>
              <a:avLst/>
              <a:gdLst>
                <a:gd name="T0" fmla="*/ 4 w 8"/>
                <a:gd name="T1" fmla="*/ 7 h 33"/>
                <a:gd name="T2" fmla="*/ 0 w 8"/>
                <a:gd name="T3" fmla="*/ 3 h 33"/>
                <a:gd name="T4" fmla="*/ 4 w 8"/>
                <a:gd name="T5" fmla="*/ 0 h 33"/>
                <a:gd name="T6" fmla="*/ 8 w 8"/>
                <a:gd name="T7" fmla="*/ 3 h 33"/>
                <a:gd name="T8" fmla="*/ 4 w 8"/>
                <a:gd name="T9" fmla="*/ 7 h 33"/>
                <a:gd name="T10" fmla="*/ 8 w 8"/>
                <a:gd name="T11" fmla="*/ 32 h 33"/>
                <a:gd name="T12" fmla="*/ 7 w 8"/>
                <a:gd name="T13" fmla="*/ 33 h 33"/>
                <a:gd name="T14" fmla="*/ 2 w 8"/>
                <a:gd name="T15" fmla="*/ 33 h 33"/>
                <a:gd name="T16" fmla="*/ 0 w 8"/>
                <a:gd name="T17" fmla="*/ 32 h 33"/>
                <a:gd name="T18" fmla="*/ 0 w 8"/>
                <a:gd name="T19" fmla="*/ 10 h 33"/>
                <a:gd name="T20" fmla="*/ 2 w 8"/>
                <a:gd name="T21" fmla="*/ 9 h 33"/>
                <a:gd name="T22" fmla="*/ 7 w 8"/>
                <a:gd name="T23" fmla="*/ 9 h 33"/>
                <a:gd name="T24" fmla="*/ 8 w 8"/>
                <a:gd name="T25" fmla="*/ 10 h 33"/>
                <a:gd name="T26" fmla="*/ 8 w 8"/>
                <a:gd name="T2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3">
                  <a:moveTo>
                    <a:pt x="4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5"/>
                    <a:pt x="7" y="7"/>
                    <a:pt x="4" y="7"/>
                  </a:cubicBezTo>
                  <a:close/>
                  <a:moveTo>
                    <a:pt x="8" y="32"/>
                  </a:moveTo>
                  <a:cubicBezTo>
                    <a:pt x="8" y="32"/>
                    <a:pt x="8" y="33"/>
                    <a:pt x="7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8" y="10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D21C0C9-7141-7A4C-A7E9-43E9D4D4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913"/>
              <a:ext cx="128" cy="226"/>
            </a:xfrm>
            <a:custGeom>
              <a:avLst/>
              <a:gdLst>
                <a:gd name="T0" fmla="*/ 18 w 18"/>
                <a:gd name="T1" fmla="*/ 29 h 31"/>
                <a:gd name="T2" fmla="*/ 17 w 18"/>
                <a:gd name="T3" fmla="*/ 30 h 31"/>
                <a:gd name="T4" fmla="*/ 10 w 18"/>
                <a:gd name="T5" fmla="*/ 31 h 31"/>
                <a:gd name="T6" fmla="*/ 3 w 18"/>
                <a:gd name="T7" fmla="*/ 24 h 31"/>
                <a:gd name="T8" fmla="*/ 3 w 18"/>
                <a:gd name="T9" fmla="*/ 13 h 31"/>
                <a:gd name="T10" fmla="*/ 1 w 18"/>
                <a:gd name="T11" fmla="*/ 13 h 31"/>
                <a:gd name="T12" fmla="*/ 0 w 18"/>
                <a:gd name="T13" fmla="*/ 12 h 31"/>
                <a:gd name="T14" fmla="*/ 0 w 18"/>
                <a:gd name="T15" fmla="*/ 8 h 31"/>
                <a:gd name="T16" fmla="*/ 1 w 18"/>
                <a:gd name="T17" fmla="*/ 7 h 31"/>
                <a:gd name="T18" fmla="*/ 3 w 18"/>
                <a:gd name="T19" fmla="*/ 7 h 31"/>
                <a:gd name="T20" fmla="*/ 3 w 18"/>
                <a:gd name="T21" fmla="*/ 3 h 31"/>
                <a:gd name="T22" fmla="*/ 4 w 18"/>
                <a:gd name="T23" fmla="*/ 1 h 31"/>
                <a:gd name="T24" fmla="*/ 9 w 18"/>
                <a:gd name="T25" fmla="*/ 0 h 31"/>
                <a:gd name="T26" fmla="*/ 10 w 18"/>
                <a:gd name="T27" fmla="*/ 1 h 31"/>
                <a:gd name="T28" fmla="*/ 10 w 18"/>
                <a:gd name="T29" fmla="*/ 7 h 31"/>
                <a:gd name="T30" fmla="*/ 15 w 18"/>
                <a:gd name="T31" fmla="*/ 7 h 31"/>
                <a:gd name="T32" fmla="*/ 16 w 18"/>
                <a:gd name="T33" fmla="*/ 8 h 31"/>
                <a:gd name="T34" fmla="*/ 16 w 18"/>
                <a:gd name="T35" fmla="*/ 12 h 31"/>
                <a:gd name="T36" fmla="*/ 15 w 18"/>
                <a:gd name="T37" fmla="*/ 13 h 31"/>
                <a:gd name="T38" fmla="*/ 10 w 18"/>
                <a:gd name="T39" fmla="*/ 13 h 31"/>
                <a:gd name="T40" fmla="*/ 10 w 18"/>
                <a:gd name="T41" fmla="*/ 22 h 31"/>
                <a:gd name="T42" fmla="*/ 13 w 18"/>
                <a:gd name="T43" fmla="*/ 24 h 31"/>
                <a:gd name="T44" fmla="*/ 16 w 18"/>
                <a:gd name="T45" fmla="*/ 24 h 31"/>
                <a:gd name="T46" fmla="*/ 17 w 18"/>
                <a:gd name="T47" fmla="*/ 25 h 31"/>
                <a:gd name="T48" fmla="*/ 18 w 18"/>
                <a:gd name="T4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1">
                  <a:moveTo>
                    <a:pt x="18" y="29"/>
                  </a:moveTo>
                  <a:cubicBezTo>
                    <a:pt x="18" y="29"/>
                    <a:pt x="17" y="30"/>
                    <a:pt x="17" y="30"/>
                  </a:cubicBezTo>
                  <a:cubicBezTo>
                    <a:pt x="15" y="31"/>
                    <a:pt x="11" y="31"/>
                    <a:pt x="10" y="31"/>
                  </a:cubicBezTo>
                  <a:cubicBezTo>
                    <a:pt x="4" y="31"/>
                    <a:pt x="3" y="27"/>
                    <a:pt x="3" y="2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4"/>
                    <a:pt x="13" y="24"/>
                  </a:cubicBezTo>
                  <a:cubicBezTo>
                    <a:pt x="14" y="24"/>
                    <a:pt x="15" y="24"/>
                    <a:pt x="16" y="24"/>
                  </a:cubicBezTo>
                  <a:cubicBezTo>
                    <a:pt x="17" y="24"/>
                    <a:pt x="17" y="24"/>
                    <a:pt x="17" y="25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6ABEA18-735B-EE48-BF53-6FCC147B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1964"/>
              <a:ext cx="171" cy="240"/>
            </a:xfrm>
            <a:custGeom>
              <a:avLst/>
              <a:gdLst>
                <a:gd name="T0" fmla="*/ 13 w 24"/>
                <a:gd name="T1" fmla="*/ 15 h 33"/>
                <a:gd name="T2" fmla="*/ 15 w 24"/>
                <a:gd name="T3" fmla="*/ 8 h 33"/>
                <a:gd name="T4" fmla="*/ 17 w 24"/>
                <a:gd name="T5" fmla="*/ 1 h 33"/>
                <a:gd name="T6" fmla="*/ 18 w 24"/>
                <a:gd name="T7" fmla="*/ 0 h 33"/>
                <a:gd name="T8" fmla="*/ 23 w 24"/>
                <a:gd name="T9" fmla="*/ 0 h 33"/>
                <a:gd name="T10" fmla="*/ 24 w 24"/>
                <a:gd name="T11" fmla="*/ 2 h 33"/>
                <a:gd name="T12" fmla="*/ 13 w 24"/>
                <a:gd name="T13" fmla="*/ 32 h 33"/>
                <a:gd name="T14" fmla="*/ 11 w 24"/>
                <a:gd name="T15" fmla="*/ 33 h 33"/>
                <a:gd name="T16" fmla="*/ 6 w 24"/>
                <a:gd name="T17" fmla="*/ 33 h 33"/>
                <a:gd name="T18" fmla="*/ 6 w 24"/>
                <a:gd name="T19" fmla="*/ 32 h 33"/>
                <a:gd name="T20" fmla="*/ 9 w 24"/>
                <a:gd name="T21" fmla="*/ 23 h 33"/>
                <a:gd name="T22" fmla="*/ 1 w 24"/>
                <a:gd name="T23" fmla="*/ 1 h 33"/>
                <a:gd name="T24" fmla="*/ 1 w 24"/>
                <a:gd name="T25" fmla="*/ 0 h 33"/>
                <a:gd name="T26" fmla="*/ 7 w 24"/>
                <a:gd name="T27" fmla="*/ 0 h 33"/>
                <a:gd name="T28" fmla="*/ 8 w 24"/>
                <a:gd name="T29" fmla="*/ 1 h 33"/>
                <a:gd name="T30" fmla="*/ 10 w 24"/>
                <a:gd name="T31" fmla="*/ 8 h 33"/>
                <a:gd name="T32" fmla="*/ 12 w 24"/>
                <a:gd name="T33" fmla="*/ 15 h 33"/>
                <a:gd name="T34" fmla="*/ 13 w 24"/>
                <a:gd name="T35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33">
                  <a:moveTo>
                    <a:pt x="13" y="15"/>
                  </a:moveTo>
                  <a:cubicBezTo>
                    <a:pt x="13" y="13"/>
                    <a:pt x="15" y="8"/>
                    <a:pt x="15" y="8"/>
                  </a:cubicBezTo>
                  <a:cubicBezTo>
                    <a:pt x="15" y="6"/>
                    <a:pt x="16" y="3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3"/>
                    <a:pt x="6" y="3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34C8A1D7-E59F-AF4B-A6C8-69264E0D9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1905"/>
              <a:ext cx="164" cy="234"/>
            </a:xfrm>
            <a:custGeom>
              <a:avLst/>
              <a:gdLst>
                <a:gd name="T0" fmla="*/ 1 w 23"/>
                <a:gd name="T1" fmla="*/ 31 h 32"/>
                <a:gd name="T2" fmla="*/ 0 w 23"/>
                <a:gd name="T3" fmla="*/ 29 h 32"/>
                <a:gd name="T4" fmla="*/ 1 w 23"/>
                <a:gd name="T5" fmla="*/ 26 h 32"/>
                <a:gd name="T6" fmla="*/ 3 w 23"/>
                <a:gd name="T7" fmla="*/ 25 h 32"/>
                <a:gd name="T8" fmla="*/ 11 w 23"/>
                <a:gd name="T9" fmla="*/ 26 h 32"/>
                <a:gd name="T10" fmla="*/ 15 w 23"/>
                <a:gd name="T11" fmla="*/ 23 h 32"/>
                <a:gd name="T12" fmla="*/ 11 w 23"/>
                <a:gd name="T13" fmla="*/ 19 h 32"/>
                <a:gd name="T14" fmla="*/ 0 w 23"/>
                <a:gd name="T15" fmla="*/ 10 h 32"/>
                <a:gd name="T16" fmla="*/ 11 w 23"/>
                <a:gd name="T17" fmla="*/ 0 h 32"/>
                <a:gd name="T18" fmla="*/ 20 w 23"/>
                <a:gd name="T19" fmla="*/ 1 h 32"/>
                <a:gd name="T20" fmla="*/ 22 w 23"/>
                <a:gd name="T21" fmla="*/ 3 h 32"/>
                <a:gd name="T22" fmla="*/ 21 w 23"/>
                <a:gd name="T23" fmla="*/ 6 h 32"/>
                <a:gd name="T24" fmla="*/ 19 w 23"/>
                <a:gd name="T25" fmla="*/ 7 h 32"/>
                <a:gd name="T26" fmla="*/ 12 w 23"/>
                <a:gd name="T27" fmla="*/ 6 h 32"/>
                <a:gd name="T28" fmla="*/ 8 w 23"/>
                <a:gd name="T29" fmla="*/ 9 h 32"/>
                <a:gd name="T30" fmla="*/ 12 w 23"/>
                <a:gd name="T31" fmla="*/ 12 h 32"/>
                <a:gd name="T32" fmla="*/ 23 w 23"/>
                <a:gd name="T33" fmla="*/ 22 h 32"/>
                <a:gd name="T34" fmla="*/ 11 w 23"/>
                <a:gd name="T35" fmla="*/ 32 h 32"/>
                <a:gd name="T36" fmla="*/ 1 w 23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2">
                  <a:moveTo>
                    <a:pt x="1" y="31"/>
                  </a:moveTo>
                  <a:cubicBezTo>
                    <a:pt x="0" y="30"/>
                    <a:pt x="0" y="30"/>
                    <a:pt x="0" y="2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5" y="25"/>
                    <a:pt x="15" y="23"/>
                  </a:cubicBezTo>
                  <a:cubicBezTo>
                    <a:pt x="15" y="20"/>
                    <a:pt x="14" y="20"/>
                    <a:pt x="11" y="19"/>
                  </a:cubicBezTo>
                  <a:cubicBezTo>
                    <a:pt x="6" y="18"/>
                    <a:pt x="0" y="16"/>
                    <a:pt x="0" y="10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3" y="0"/>
                    <a:pt x="17" y="0"/>
                    <a:pt x="20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7" y="7"/>
                    <a:pt x="15" y="6"/>
                    <a:pt x="12" y="6"/>
                  </a:cubicBezTo>
                  <a:cubicBezTo>
                    <a:pt x="9" y="6"/>
                    <a:pt x="8" y="7"/>
                    <a:pt x="8" y="9"/>
                  </a:cubicBezTo>
                  <a:cubicBezTo>
                    <a:pt x="8" y="11"/>
                    <a:pt x="9" y="12"/>
                    <a:pt x="12" y="12"/>
                  </a:cubicBezTo>
                  <a:cubicBezTo>
                    <a:pt x="17" y="14"/>
                    <a:pt x="23" y="15"/>
                    <a:pt x="23" y="22"/>
                  </a:cubicBezTo>
                  <a:cubicBezTo>
                    <a:pt x="23" y="30"/>
                    <a:pt x="17" y="32"/>
                    <a:pt x="11" y="32"/>
                  </a:cubicBezTo>
                  <a:cubicBezTo>
                    <a:pt x="9" y="32"/>
                    <a:pt x="4" y="32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BD70D7D2-54CC-3E4B-A4DC-89A2C8CA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913"/>
              <a:ext cx="128" cy="226"/>
            </a:xfrm>
            <a:custGeom>
              <a:avLst/>
              <a:gdLst>
                <a:gd name="T0" fmla="*/ 18 w 18"/>
                <a:gd name="T1" fmla="*/ 29 h 31"/>
                <a:gd name="T2" fmla="*/ 17 w 18"/>
                <a:gd name="T3" fmla="*/ 30 h 31"/>
                <a:gd name="T4" fmla="*/ 10 w 18"/>
                <a:gd name="T5" fmla="*/ 31 h 31"/>
                <a:gd name="T6" fmla="*/ 3 w 18"/>
                <a:gd name="T7" fmla="*/ 24 h 31"/>
                <a:gd name="T8" fmla="*/ 3 w 18"/>
                <a:gd name="T9" fmla="*/ 13 h 31"/>
                <a:gd name="T10" fmla="*/ 1 w 18"/>
                <a:gd name="T11" fmla="*/ 13 h 31"/>
                <a:gd name="T12" fmla="*/ 0 w 18"/>
                <a:gd name="T13" fmla="*/ 12 h 31"/>
                <a:gd name="T14" fmla="*/ 0 w 18"/>
                <a:gd name="T15" fmla="*/ 8 h 31"/>
                <a:gd name="T16" fmla="*/ 1 w 18"/>
                <a:gd name="T17" fmla="*/ 7 h 31"/>
                <a:gd name="T18" fmla="*/ 4 w 18"/>
                <a:gd name="T19" fmla="*/ 7 h 31"/>
                <a:gd name="T20" fmla="*/ 4 w 18"/>
                <a:gd name="T21" fmla="*/ 3 h 31"/>
                <a:gd name="T22" fmla="*/ 5 w 18"/>
                <a:gd name="T23" fmla="*/ 1 h 31"/>
                <a:gd name="T24" fmla="*/ 9 w 18"/>
                <a:gd name="T25" fmla="*/ 0 h 31"/>
                <a:gd name="T26" fmla="*/ 11 w 18"/>
                <a:gd name="T27" fmla="*/ 1 h 31"/>
                <a:gd name="T28" fmla="*/ 11 w 18"/>
                <a:gd name="T29" fmla="*/ 7 h 31"/>
                <a:gd name="T30" fmla="*/ 15 w 18"/>
                <a:gd name="T31" fmla="*/ 7 h 31"/>
                <a:gd name="T32" fmla="*/ 16 w 18"/>
                <a:gd name="T33" fmla="*/ 8 h 31"/>
                <a:gd name="T34" fmla="*/ 16 w 18"/>
                <a:gd name="T35" fmla="*/ 12 h 31"/>
                <a:gd name="T36" fmla="*/ 15 w 18"/>
                <a:gd name="T37" fmla="*/ 13 h 31"/>
                <a:gd name="T38" fmla="*/ 10 w 18"/>
                <a:gd name="T39" fmla="*/ 13 h 31"/>
                <a:gd name="T40" fmla="*/ 11 w 18"/>
                <a:gd name="T41" fmla="*/ 22 h 31"/>
                <a:gd name="T42" fmla="*/ 13 w 18"/>
                <a:gd name="T43" fmla="*/ 24 h 31"/>
                <a:gd name="T44" fmla="*/ 17 w 18"/>
                <a:gd name="T45" fmla="*/ 24 h 31"/>
                <a:gd name="T46" fmla="*/ 18 w 18"/>
                <a:gd name="T47" fmla="*/ 25 h 31"/>
                <a:gd name="T48" fmla="*/ 18 w 18"/>
                <a:gd name="T4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1">
                  <a:moveTo>
                    <a:pt x="18" y="29"/>
                  </a:moveTo>
                  <a:cubicBezTo>
                    <a:pt x="18" y="29"/>
                    <a:pt x="18" y="30"/>
                    <a:pt x="17" y="30"/>
                  </a:cubicBezTo>
                  <a:cubicBezTo>
                    <a:pt x="15" y="31"/>
                    <a:pt x="12" y="31"/>
                    <a:pt x="10" y="31"/>
                  </a:cubicBezTo>
                  <a:cubicBezTo>
                    <a:pt x="5" y="31"/>
                    <a:pt x="3" y="27"/>
                    <a:pt x="3" y="2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4"/>
                    <a:pt x="11" y="24"/>
                    <a:pt x="13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17" y="24"/>
                    <a:pt x="18" y="24"/>
                    <a:pt x="18" y="25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BB96ED37-E67F-2F48-A7AD-DFA76873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964"/>
              <a:ext cx="114" cy="175"/>
            </a:xfrm>
            <a:custGeom>
              <a:avLst/>
              <a:gdLst>
                <a:gd name="T0" fmla="*/ 7 w 16"/>
                <a:gd name="T1" fmla="*/ 4 h 24"/>
                <a:gd name="T2" fmla="*/ 7 w 16"/>
                <a:gd name="T3" fmla="*/ 4 h 24"/>
                <a:gd name="T4" fmla="*/ 14 w 16"/>
                <a:gd name="T5" fmla="*/ 0 h 24"/>
                <a:gd name="T6" fmla="*/ 15 w 16"/>
                <a:gd name="T7" fmla="*/ 1 h 24"/>
                <a:gd name="T8" fmla="*/ 16 w 16"/>
                <a:gd name="T9" fmla="*/ 6 h 24"/>
                <a:gd name="T10" fmla="*/ 15 w 16"/>
                <a:gd name="T11" fmla="*/ 7 h 24"/>
                <a:gd name="T12" fmla="*/ 7 w 16"/>
                <a:gd name="T13" fmla="*/ 9 h 24"/>
                <a:gd name="T14" fmla="*/ 7 w 16"/>
                <a:gd name="T15" fmla="*/ 23 h 24"/>
                <a:gd name="T16" fmla="*/ 6 w 16"/>
                <a:gd name="T17" fmla="*/ 24 h 24"/>
                <a:gd name="T18" fmla="*/ 1 w 16"/>
                <a:gd name="T19" fmla="*/ 24 h 24"/>
                <a:gd name="T20" fmla="*/ 0 w 16"/>
                <a:gd name="T21" fmla="*/ 23 h 24"/>
                <a:gd name="T22" fmla="*/ 0 w 16"/>
                <a:gd name="T23" fmla="*/ 1 h 24"/>
                <a:gd name="T24" fmla="*/ 1 w 16"/>
                <a:gd name="T25" fmla="*/ 0 h 24"/>
                <a:gd name="T26" fmla="*/ 6 w 16"/>
                <a:gd name="T27" fmla="*/ 0 h 24"/>
                <a:gd name="T28" fmla="*/ 7 w 16"/>
                <a:gd name="T29" fmla="*/ 1 h 24"/>
                <a:gd name="T30" fmla="*/ 7 w 16"/>
                <a:gd name="T3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4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12" y="0"/>
                    <a:pt x="14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2" y="8"/>
                    <a:pt x="9" y="8"/>
                    <a:pt x="7" y="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7E2485A0-FDF5-2142-BD76-4D91FB31C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" y="1964"/>
              <a:ext cx="171" cy="175"/>
            </a:xfrm>
            <a:custGeom>
              <a:avLst/>
              <a:gdLst>
                <a:gd name="T0" fmla="*/ 15 w 24"/>
                <a:gd name="T1" fmla="*/ 21 h 24"/>
                <a:gd name="T2" fmla="*/ 7 w 24"/>
                <a:gd name="T3" fmla="*/ 24 h 24"/>
                <a:gd name="T4" fmla="*/ 0 w 24"/>
                <a:gd name="T5" fmla="*/ 17 h 24"/>
                <a:gd name="T6" fmla="*/ 9 w 24"/>
                <a:gd name="T7" fmla="*/ 9 h 24"/>
                <a:gd name="T8" fmla="*/ 14 w 24"/>
                <a:gd name="T9" fmla="*/ 9 h 24"/>
                <a:gd name="T10" fmla="*/ 14 w 24"/>
                <a:gd name="T11" fmla="*/ 8 h 24"/>
                <a:gd name="T12" fmla="*/ 10 w 24"/>
                <a:gd name="T13" fmla="*/ 6 h 24"/>
                <a:gd name="T14" fmla="*/ 4 w 24"/>
                <a:gd name="T15" fmla="*/ 6 h 24"/>
                <a:gd name="T16" fmla="*/ 2 w 24"/>
                <a:gd name="T17" fmla="*/ 5 h 24"/>
                <a:gd name="T18" fmla="*/ 2 w 24"/>
                <a:gd name="T19" fmla="*/ 3 h 24"/>
                <a:gd name="T20" fmla="*/ 3 w 24"/>
                <a:gd name="T21" fmla="*/ 1 h 24"/>
                <a:gd name="T22" fmla="*/ 11 w 24"/>
                <a:gd name="T23" fmla="*/ 0 h 24"/>
                <a:gd name="T24" fmla="*/ 22 w 24"/>
                <a:gd name="T25" fmla="*/ 9 h 24"/>
                <a:gd name="T26" fmla="*/ 22 w 24"/>
                <a:gd name="T27" fmla="*/ 16 h 24"/>
                <a:gd name="T28" fmla="*/ 23 w 24"/>
                <a:gd name="T29" fmla="*/ 19 h 24"/>
                <a:gd name="T30" fmla="*/ 24 w 24"/>
                <a:gd name="T31" fmla="*/ 19 h 24"/>
                <a:gd name="T32" fmla="*/ 24 w 24"/>
                <a:gd name="T33" fmla="*/ 22 h 24"/>
                <a:gd name="T34" fmla="*/ 23 w 24"/>
                <a:gd name="T35" fmla="*/ 24 h 24"/>
                <a:gd name="T36" fmla="*/ 20 w 24"/>
                <a:gd name="T37" fmla="*/ 24 h 24"/>
                <a:gd name="T38" fmla="*/ 15 w 24"/>
                <a:gd name="T39" fmla="*/ 21 h 24"/>
                <a:gd name="T40" fmla="*/ 14 w 24"/>
                <a:gd name="T41" fmla="*/ 14 h 24"/>
                <a:gd name="T42" fmla="*/ 10 w 24"/>
                <a:gd name="T43" fmla="*/ 14 h 24"/>
                <a:gd name="T44" fmla="*/ 7 w 24"/>
                <a:gd name="T45" fmla="*/ 17 h 24"/>
                <a:gd name="T46" fmla="*/ 9 w 24"/>
                <a:gd name="T47" fmla="*/ 19 h 24"/>
                <a:gd name="T48" fmla="*/ 14 w 24"/>
                <a:gd name="T49" fmla="*/ 17 h 24"/>
                <a:gd name="T50" fmla="*/ 14 w 24"/>
                <a:gd name="T5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4">
                  <a:moveTo>
                    <a:pt x="15" y="21"/>
                  </a:moveTo>
                  <a:cubicBezTo>
                    <a:pt x="13" y="23"/>
                    <a:pt x="9" y="24"/>
                    <a:pt x="7" y="24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1"/>
                    <a:pt x="3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4" y="6"/>
                    <a:pt x="10" y="6"/>
                  </a:cubicBezTo>
                  <a:cubicBezTo>
                    <a:pt x="9" y="6"/>
                    <a:pt x="6" y="6"/>
                    <a:pt x="4" y="6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5" y="0"/>
                    <a:pt x="9" y="0"/>
                    <a:pt x="11" y="0"/>
                  </a:cubicBezTo>
                  <a:cubicBezTo>
                    <a:pt x="20" y="0"/>
                    <a:pt x="22" y="3"/>
                    <a:pt x="22" y="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8"/>
                    <a:pt x="22" y="18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2" y="24"/>
                    <a:pt x="21" y="24"/>
                    <a:pt x="20" y="24"/>
                  </a:cubicBezTo>
                  <a:cubicBezTo>
                    <a:pt x="18" y="24"/>
                    <a:pt x="16" y="23"/>
                    <a:pt x="15" y="21"/>
                  </a:cubicBezTo>
                  <a:close/>
                  <a:moveTo>
                    <a:pt x="14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8" y="14"/>
                    <a:pt x="7" y="14"/>
                    <a:pt x="7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1" y="19"/>
                    <a:pt x="13" y="18"/>
                    <a:pt x="14" y="17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3A7EF5F5-90D3-DA4F-9BF4-C6BABE8F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1913"/>
              <a:ext cx="128" cy="226"/>
            </a:xfrm>
            <a:custGeom>
              <a:avLst/>
              <a:gdLst>
                <a:gd name="T0" fmla="*/ 18 w 18"/>
                <a:gd name="T1" fmla="*/ 29 h 31"/>
                <a:gd name="T2" fmla="*/ 17 w 18"/>
                <a:gd name="T3" fmla="*/ 30 h 31"/>
                <a:gd name="T4" fmla="*/ 10 w 18"/>
                <a:gd name="T5" fmla="*/ 31 h 31"/>
                <a:gd name="T6" fmla="*/ 3 w 18"/>
                <a:gd name="T7" fmla="*/ 24 h 31"/>
                <a:gd name="T8" fmla="*/ 3 w 18"/>
                <a:gd name="T9" fmla="*/ 13 h 31"/>
                <a:gd name="T10" fmla="*/ 1 w 18"/>
                <a:gd name="T11" fmla="*/ 13 h 31"/>
                <a:gd name="T12" fmla="*/ 0 w 18"/>
                <a:gd name="T13" fmla="*/ 12 h 31"/>
                <a:gd name="T14" fmla="*/ 0 w 18"/>
                <a:gd name="T15" fmla="*/ 8 h 31"/>
                <a:gd name="T16" fmla="*/ 1 w 18"/>
                <a:gd name="T17" fmla="*/ 7 h 31"/>
                <a:gd name="T18" fmla="*/ 3 w 18"/>
                <a:gd name="T19" fmla="*/ 7 h 31"/>
                <a:gd name="T20" fmla="*/ 3 w 18"/>
                <a:gd name="T21" fmla="*/ 3 h 31"/>
                <a:gd name="T22" fmla="*/ 5 w 18"/>
                <a:gd name="T23" fmla="*/ 1 h 31"/>
                <a:gd name="T24" fmla="*/ 9 w 18"/>
                <a:gd name="T25" fmla="*/ 0 h 31"/>
                <a:gd name="T26" fmla="*/ 10 w 18"/>
                <a:gd name="T27" fmla="*/ 1 h 31"/>
                <a:gd name="T28" fmla="*/ 10 w 18"/>
                <a:gd name="T29" fmla="*/ 7 h 31"/>
                <a:gd name="T30" fmla="*/ 15 w 18"/>
                <a:gd name="T31" fmla="*/ 7 h 31"/>
                <a:gd name="T32" fmla="*/ 16 w 18"/>
                <a:gd name="T33" fmla="*/ 8 h 31"/>
                <a:gd name="T34" fmla="*/ 16 w 18"/>
                <a:gd name="T35" fmla="*/ 12 h 31"/>
                <a:gd name="T36" fmla="*/ 15 w 18"/>
                <a:gd name="T37" fmla="*/ 13 h 31"/>
                <a:gd name="T38" fmla="*/ 10 w 18"/>
                <a:gd name="T39" fmla="*/ 13 h 31"/>
                <a:gd name="T40" fmla="*/ 10 w 18"/>
                <a:gd name="T41" fmla="*/ 22 h 31"/>
                <a:gd name="T42" fmla="*/ 13 w 18"/>
                <a:gd name="T43" fmla="*/ 24 h 31"/>
                <a:gd name="T44" fmla="*/ 17 w 18"/>
                <a:gd name="T45" fmla="*/ 24 h 31"/>
                <a:gd name="T46" fmla="*/ 18 w 18"/>
                <a:gd name="T47" fmla="*/ 25 h 31"/>
                <a:gd name="T48" fmla="*/ 18 w 18"/>
                <a:gd name="T4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1">
                  <a:moveTo>
                    <a:pt x="18" y="29"/>
                  </a:moveTo>
                  <a:cubicBezTo>
                    <a:pt x="18" y="29"/>
                    <a:pt x="18" y="30"/>
                    <a:pt x="17" y="30"/>
                  </a:cubicBezTo>
                  <a:cubicBezTo>
                    <a:pt x="15" y="31"/>
                    <a:pt x="12" y="31"/>
                    <a:pt x="10" y="31"/>
                  </a:cubicBezTo>
                  <a:cubicBezTo>
                    <a:pt x="4" y="31"/>
                    <a:pt x="3" y="27"/>
                    <a:pt x="3" y="2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4"/>
                    <a:pt x="13" y="24"/>
                  </a:cubicBezTo>
                  <a:cubicBezTo>
                    <a:pt x="14" y="24"/>
                    <a:pt x="15" y="24"/>
                    <a:pt x="17" y="24"/>
                  </a:cubicBezTo>
                  <a:cubicBezTo>
                    <a:pt x="17" y="24"/>
                    <a:pt x="18" y="24"/>
                    <a:pt x="18" y="25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74A12960-9ECC-4A47-8397-566E974E0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5" y="1964"/>
              <a:ext cx="150" cy="175"/>
            </a:xfrm>
            <a:custGeom>
              <a:avLst/>
              <a:gdLst>
                <a:gd name="T0" fmla="*/ 7 w 21"/>
                <a:gd name="T1" fmla="*/ 14 h 24"/>
                <a:gd name="T2" fmla="*/ 12 w 21"/>
                <a:gd name="T3" fmla="*/ 18 h 24"/>
                <a:gd name="T4" fmla="*/ 18 w 21"/>
                <a:gd name="T5" fmla="*/ 18 h 24"/>
                <a:gd name="T6" fmla="*/ 19 w 21"/>
                <a:gd name="T7" fmla="*/ 19 h 24"/>
                <a:gd name="T8" fmla="*/ 20 w 21"/>
                <a:gd name="T9" fmla="*/ 21 h 24"/>
                <a:gd name="T10" fmla="*/ 18 w 21"/>
                <a:gd name="T11" fmla="*/ 23 h 24"/>
                <a:gd name="T12" fmla="*/ 11 w 21"/>
                <a:gd name="T13" fmla="*/ 24 h 24"/>
                <a:gd name="T14" fmla="*/ 0 w 21"/>
                <a:gd name="T15" fmla="*/ 12 h 24"/>
                <a:gd name="T16" fmla="*/ 10 w 21"/>
                <a:gd name="T17" fmla="*/ 0 h 24"/>
                <a:gd name="T18" fmla="*/ 21 w 21"/>
                <a:gd name="T19" fmla="*/ 11 h 24"/>
                <a:gd name="T20" fmla="*/ 19 w 21"/>
                <a:gd name="T21" fmla="*/ 14 h 24"/>
                <a:gd name="T22" fmla="*/ 7 w 21"/>
                <a:gd name="T23" fmla="*/ 14 h 24"/>
                <a:gd name="T24" fmla="*/ 7 w 21"/>
                <a:gd name="T25" fmla="*/ 9 h 24"/>
                <a:gd name="T26" fmla="*/ 14 w 21"/>
                <a:gd name="T27" fmla="*/ 9 h 24"/>
                <a:gd name="T28" fmla="*/ 10 w 21"/>
                <a:gd name="T29" fmla="*/ 5 h 24"/>
                <a:gd name="T30" fmla="*/ 7 w 21"/>
                <a:gd name="T3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4">
                  <a:moveTo>
                    <a:pt x="7" y="14"/>
                  </a:moveTo>
                  <a:cubicBezTo>
                    <a:pt x="7" y="17"/>
                    <a:pt x="9" y="18"/>
                    <a:pt x="12" y="18"/>
                  </a:cubicBezTo>
                  <a:cubicBezTo>
                    <a:pt x="14" y="18"/>
                    <a:pt x="16" y="18"/>
                    <a:pt x="18" y="18"/>
                  </a:cubicBezTo>
                  <a:cubicBezTo>
                    <a:pt x="19" y="17"/>
                    <a:pt x="19" y="17"/>
                    <a:pt x="19" y="19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18" y="23"/>
                  </a:cubicBezTo>
                  <a:cubicBezTo>
                    <a:pt x="17" y="24"/>
                    <a:pt x="13" y="24"/>
                    <a:pt x="11" y="24"/>
                  </a:cubicBezTo>
                  <a:cubicBezTo>
                    <a:pt x="1" y="24"/>
                    <a:pt x="0" y="18"/>
                    <a:pt x="0" y="12"/>
                  </a:cubicBezTo>
                  <a:cubicBezTo>
                    <a:pt x="0" y="8"/>
                    <a:pt x="0" y="0"/>
                    <a:pt x="10" y="0"/>
                  </a:cubicBezTo>
                  <a:cubicBezTo>
                    <a:pt x="19" y="0"/>
                    <a:pt x="21" y="6"/>
                    <a:pt x="21" y="11"/>
                  </a:cubicBezTo>
                  <a:cubicBezTo>
                    <a:pt x="21" y="13"/>
                    <a:pt x="21" y="14"/>
                    <a:pt x="19" y="14"/>
                  </a:cubicBezTo>
                  <a:lnTo>
                    <a:pt x="7" y="14"/>
                  </a:lnTo>
                  <a:close/>
                  <a:moveTo>
                    <a:pt x="7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8" y="5"/>
                    <a:pt x="7" y="7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BAA33F61-7283-BC49-9D60-3B69F5E7A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" y="1964"/>
              <a:ext cx="157" cy="240"/>
            </a:xfrm>
            <a:custGeom>
              <a:avLst/>
              <a:gdLst>
                <a:gd name="T0" fmla="*/ 20 w 22"/>
                <a:gd name="T1" fmla="*/ 1 h 33"/>
                <a:gd name="T2" fmla="*/ 22 w 22"/>
                <a:gd name="T3" fmla="*/ 4 h 33"/>
                <a:gd name="T4" fmla="*/ 22 w 22"/>
                <a:gd name="T5" fmla="*/ 23 h 33"/>
                <a:gd name="T6" fmla="*/ 11 w 22"/>
                <a:gd name="T7" fmla="*/ 33 h 33"/>
                <a:gd name="T8" fmla="*/ 3 w 22"/>
                <a:gd name="T9" fmla="*/ 32 h 33"/>
                <a:gd name="T10" fmla="*/ 2 w 22"/>
                <a:gd name="T11" fmla="*/ 31 h 33"/>
                <a:gd name="T12" fmla="*/ 2 w 22"/>
                <a:gd name="T13" fmla="*/ 28 h 33"/>
                <a:gd name="T14" fmla="*/ 4 w 22"/>
                <a:gd name="T15" fmla="*/ 27 h 33"/>
                <a:gd name="T16" fmla="*/ 10 w 22"/>
                <a:gd name="T17" fmla="*/ 28 h 33"/>
                <a:gd name="T18" fmla="*/ 15 w 22"/>
                <a:gd name="T19" fmla="*/ 24 h 33"/>
                <a:gd name="T20" fmla="*/ 15 w 22"/>
                <a:gd name="T21" fmla="*/ 23 h 33"/>
                <a:gd name="T22" fmla="*/ 10 w 22"/>
                <a:gd name="T23" fmla="*/ 24 h 33"/>
                <a:gd name="T24" fmla="*/ 0 w 22"/>
                <a:gd name="T25" fmla="*/ 12 h 33"/>
                <a:gd name="T26" fmla="*/ 11 w 22"/>
                <a:gd name="T27" fmla="*/ 0 h 33"/>
                <a:gd name="T28" fmla="*/ 20 w 22"/>
                <a:gd name="T29" fmla="*/ 1 h 33"/>
                <a:gd name="T30" fmla="*/ 11 w 22"/>
                <a:gd name="T31" fmla="*/ 17 h 33"/>
                <a:gd name="T32" fmla="*/ 15 w 22"/>
                <a:gd name="T33" fmla="*/ 17 h 33"/>
                <a:gd name="T34" fmla="*/ 15 w 22"/>
                <a:gd name="T35" fmla="*/ 6 h 33"/>
                <a:gd name="T36" fmla="*/ 11 w 22"/>
                <a:gd name="T37" fmla="*/ 6 h 33"/>
                <a:gd name="T38" fmla="*/ 7 w 22"/>
                <a:gd name="T39" fmla="*/ 12 h 33"/>
                <a:gd name="T40" fmla="*/ 11 w 22"/>
                <a:gd name="T4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3">
                  <a:moveTo>
                    <a:pt x="20" y="1"/>
                  </a:moveTo>
                  <a:cubicBezTo>
                    <a:pt x="22" y="2"/>
                    <a:pt x="22" y="2"/>
                    <a:pt x="22" y="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9"/>
                    <a:pt x="21" y="33"/>
                    <a:pt x="11" y="33"/>
                  </a:cubicBezTo>
                  <a:cubicBezTo>
                    <a:pt x="8" y="33"/>
                    <a:pt x="5" y="33"/>
                    <a:pt x="3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3" y="27"/>
                    <a:pt x="4" y="27"/>
                  </a:cubicBezTo>
                  <a:cubicBezTo>
                    <a:pt x="6" y="27"/>
                    <a:pt x="8" y="28"/>
                    <a:pt x="10" y="28"/>
                  </a:cubicBezTo>
                  <a:cubicBezTo>
                    <a:pt x="14" y="28"/>
                    <a:pt x="15" y="26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2" y="24"/>
                    <a:pt x="0" y="19"/>
                    <a:pt x="0" y="12"/>
                  </a:cubicBezTo>
                  <a:cubicBezTo>
                    <a:pt x="0" y="5"/>
                    <a:pt x="2" y="0"/>
                    <a:pt x="11" y="0"/>
                  </a:cubicBezTo>
                  <a:cubicBezTo>
                    <a:pt x="14" y="0"/>
                    <a:pt x="18" y="0"/>
                    <a:pt x="20" y="1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7"/>
                    <a:pt x="15" y="1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9" y="6"/>
                    <a:pt x="7" y="7"/>
                    <a:pt x="7" y="12"/>
                  </a:cubicBezTo>
                  <a:cubicBezTo>
                    <a:pt x="7" y="16"/>
                    <a:pt x="8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BA87FE73-AFA3-DD4C-B2F3-C73685B6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1964"/>
              <a:ext cx="171" cy="240"/>
            </a:xfrm>
            <a:custGeom>
              <a:avLst/>
              <a:gdLst>
                <a:gd name="T0" fmla="*/ 12 w 24"/>
                <a:gd name="T1" fmla="*/ 15 h 33"/>
                <a:gd name="T2" fmla="*/ 15 w 24"/>
                <a:gd name="T3" fmla="*/ 8 h 33"/>
                <a:gd name="T4" fmla="*/ 17 w 24"/>
                <a:gd name="T5" fmla="*/ 1 h 33"/>
                <a:gd name="T6" fmla="*/ 18 w 24"/>
                <a:gd name="T7" fmla="*/ 0 h 33"/>
                <a:gd name="T8" fmla="*/ 23 w 24"/>
                <a:gd name="T9" fmla="*/ 0 h 33"/>
                <a:gd name="T10" fmla="*/ 24 w 24"/>
                <a:gd name="T11" fmla="*/ 2 h 33"/>
                <a:gd name="T12" fmla="*/ 13 w 24"/>
                <a:gd name="T13" fmla="*/ 32 h 33"/>
                <a:gd name="T14" fmla="*/ 11 w 24"/>
                <a:gd name="T15" fmla="*/ 33 h 33"/>
                <a:gd name="T16" fmla="*/ 6 w 24"/>
                <a:gd name="T17" fmla="*/ 33 h 33"/>
                <a:gd name="T18" fmla="*/ 6 w 24"/>
                <a:gd name="T19" fmla="*/ 32 h 33"/>
                <a:gd name="T20" fmla="*/ 9 w 24"/>
                <a:gd name="T21" fmla="*/ 23 h 33"/>
                <a:gd name="T22" fmla="*/ 1 w 24"/>
                <a:gd name="T23" fmla="*/ 1 h 33"/>
                <a:gd name="T24" fmla="*/ 1 w 24"/>
                <a:gd name="T25" fmla="*/ 0 h 33"/>
                <a:gd name="T26" fmla="*/ 6 w 24"/>
                <a:gd name="T27" fmla="*/ 0 h 33"/>
                <a:gd name="T28" fmla="*/ 8 w 24"/>
                <a:gd name="T29" fmla="*/ 1 h 33"/>
                <a:gd name="T30" fmla="*/ 10 w 24"/>
                <a:gd name="T31" fmla="*/ 8 h 33"/>
                <a:gd name="T32" fmla="*/ 12 w 24"/>
                <a:gd name="T33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12" y="15"/>
                  </a:moveTo>
                  <a:cubicBezTo>
                    <a:pt x="13" y="13"/>
                    <a:pt x="15" y="8"/>
                    <a:pt x="15" y="8"/>
                  </a:cubicBezTo>
                  <a:cubicBezTo>
                    <a:pt x="15" y="6"/>
                    <a:pt x="16" y="3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6" y="3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15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735" tIns="42868" rIns="85735" bIns="428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22A6D-22EB-E826-CD22-29827CC95ABF}"/>
              </a:ext>
            </a:extLst>
          </p:cNvPr>
          <p:cNvSpPr txBox="1">
            <a:spLocks/>
          </p:cNvSpPr>
          <p:nvPr/>
        </p:nvSpPr>
        <p:spPr>
          <a:xfrm>
            <a:off x="4001912" y="2829079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84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697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944956" y="1878419"/>
            <a:ext cx="2114750" cy="2128378"/>
            <a:chOff x="4108975" y="304798"/>
            <a:chExt cx="1561455" cy="1561455"/>
          </a:xfrm>
        </p:grpSpPr>
        <p:sp>
          <p:nvSpPr>
            <p:cNvPr id="26" name="Oval 25"/>
            <p:cNvSpPr/>
            <p:nvPr/>
          </p:nvSpPr>
          <p:spPr>
            <a:xfrm>
              <a:off x="4108975" y="304798"/>
              <a:ext cx="1561455" cy="1561455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27" name="Oval 4"/>
            <p:cNvSpPr txBox="1"/>
            <p:nvPr/>
          </p:nvSpPr>
          <p:spPr>
            <a:xfrm>
              <a:off x="4337645" y="533468"/>
              <a:ext cx="1104115" cy="1104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3DC8A62-FB67-3249-852D-17D3A65D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5554" y="2013188"/>
            <a:ext cx="2064023" cy="20640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08DD5D-BD83-BC43-BB0D-AA62249C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69" y="731051"/>
            <a:ext cx="10515600" cy="782357"/>
          </a:xfrm>
        </p:spPr>
        <p:txBody>
          <a:bodyPr/>
          <a:lstStyle/>
          <a:p>
            <a:r>
              <a:rPr lang="fr-BE" sz="36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W&amp;D: </a:t>
            </a:r>
            <a:r>
              <a:rPr lang="fr-BE" sz="3600" b="1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Why</a:t>
            </a:r>
            <a:r>
              <a:rPr lang="fr-BE" sz="36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 do </a:t>
            </a:r>
            <a:r>
              <a:rPr lang="fr-BE" sz="3600" b="1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we</a:t>
            </a:r>
            <a:r>
              <a:rPr lang="fr-BE" sz="36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 </a:t>
            </a:r>
            <a:r>
              <a:rPr lang="fr-BE" sz="3600" b="1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need</a:t>
            </a:r>
            <a:r>
              <a:rPr lang="fr-BE" sz="36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 to </a:t>
            </a:r>
            <a:r>
              <a:rPr lang="fr-BE" sz="3600" b="1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act</a:t>
            </a:r>
            <a:r>
              <a:rPr lang="fr-BE" sz="36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?</a:t>
            </a:r>
            <a:endParaRPr lang="en-BE" sz="3600" b="1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63F9C-128C-F14E-BC0D-1ACD87E58E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04840" y="3345169"/>
            <a:ext cx="1969102" cy="1697501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F3249B-641E-6541-B264-14BA61883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69" y="3409369"/>
            <a:ext cx="609600" cy="685800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745C1E05-3A51-6C41-81EF-F67B631999B6}"/>
              </a:ext>
            </a:extLst>
          </p:cNvPr>
          <p:cNvSpPr txBox="1"/>
          <p:nvPr/>
        </p:nvSpPr>
        <p:spPr>
          <a:xfrm>
            <a:off x="4227353" y="3969773"/>
            <a:ext cx="152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674" y="2012881"/>
            <a:ext cx="2138669" cy="2138669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F3DC18-82B0-BB42-BCD5-B550F47AC0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30709" y="3267802"/>
            <a:ext cx="2014369" cy="1742768"/>
          </a:xfrm>
          <a:prstGeom prst="rect">
            <a:avLst/>
          </a:prstGeom>
        </p:spPr>
      </p:pic>
      <p:pic>
        <p:nvPicPr>
          <p:cNvPr id="15" name="Picture 14" descr="A picture containing qr code&#10;&#10;Description automatically generated">
            <a:extLst>
              <a:ext uri="{FF2B5EF4-FFF2-40B4-BE49-F238E27FC236}">
                <a16:creationId xmlns:a16="http://schemas.microsoft.com/office/drawing/2014/main" id="{B6496FF4-3084-8E4A-8140-E1DAB71B1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9098" y="3393609"/>
            <a:ext cx="444500" cy="596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D3C4CD-43D8-2A47-A052-1192D777D9CF}"/>
              </a:ext>
            </a:extLst>
          </p:cNvPr>
          <p:cNvSpPr txBox="1"/>
          <p:nvPr/>
        </p:nvSpPr>
        <p:spPr>
          <a:xfrm>
            <a:off x="7831480" y="4115061"/>
            <a:ext cx="165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9E316D-A5AC-084F-8BC0-FDDE922C8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8134" y="3285974"/>
            <a:ext cx="2259485" cy="169750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A8BDF150-6CEE-CA42-AF5A-14CD8D78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278" y="3345169"/>
            <a:ext cx="564738" cy="588268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745C1E05-3A51-6C41-81EF-F67B631999B6}"/>
              </a:ext>
            </a:extLst>
          </p:cNvPr>
          <p:cNvSpPr txBox="1"/>
          <p:nvPr/>
        </p:nvSpPr>
        <p:spPr>
          <a:xfrm>
            <a:off x="407522" y="4012296"/>
            <a:ext cx="234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DECARBONISATION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873884" y="5077957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759098" y="5077957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5C1E05-3A51-6C41-81EF-F67B631999B6}"/>
              </a:ext>
            </a:extLst>
          </p:cNvPr>
          <p:cNvSpPr txBox="1"/>
          <p:nvPr/>
        </p:nvSpPr>
        <p:spPr>
          <a:xfrm>
            <a:off x="394130" y="5076699"/>
            <a:ext cx="3326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194290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Low uptake of ZEV and aerodynamic devices;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194290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Insufficient support to intermodal transport </a:t>
            </a:r>
            <a:endParaRPr lang="en-GB" sz="2000" b="1" dirty="0">
              <a:solidFill>
                <a:srgbClr val="194290"/>
              </a:solidFill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745C1E05-3A51-6C41-81EF-F67B631999B6}"/>
              </a:ext>
            </a:extLst>
          </p:cNvPr>
          <p:cNvSpPr txBox="1"/>
          <p:nvPr/>
        </p:nvSpPr>
        <p:spPr>
          <a:xfrm>
            <a:off x="4076851" y="5076699"/>
            <a:ext cx="3529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194290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Patchwork of national and international rules for longer and heavier HDVs</a:t>
            </a:r>
            <a:endParaRPr lang="en-GB" sz="2000" b="1" dirty="0">
              <a:solidFill>
                <a:srgbClr val="194290"/>
              </a:solidFill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745C1E05-3A51-6C41-81EF-F67B631999B6}"/>
              </a:ext>
            </a:extLst>
          </p:cNvPr>
          <p:cNvSpPr txBox="1"/>
          <p:nvPr/>
        </p:nvSpPr>
        <p:spPr>
          <a:xfrm>
            <a:off x="8065268" y="5077957"/>
            <a:ext cx="352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194290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Inefficient and ineffective enforcement</a:t>
            </a:r>
            <a:endParaRPr lang="en-GB" sz="2000" b="1" dirty="0">
              <a:solidFill>
                <a:srgbClr val="194290"/>
              </a:solidFill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8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Objectives of the revision of the W&amp;D directive</a:t>
            </a:r>
            <a:endParaRPr lang="en-GB" sz="3600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522" y="3986509"/>
            <a:ext cx="2407805" cy="843477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b="1" dirty="0">
                <a:solidFill>
                  <a:schemeClr val="tx2"/>
                </a:solidFill>
              </a:rPr>
              <a:t>Decarbonisation of freight transport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5505" y="3986509"/>
            <a:ext cx="2407805" cy="843477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b="1" dirty="0">
                <a:solidFill>
                  <a:schemeClr val="tx2"/>
                </a:solidFill>
              </a:rPr>
              <a:t>Efficient and fair internal market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0531" y="3986509"/>
            <a:ext cx="2284651" cy="843477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b="1" dirty="0">
                <a:solidFill>
                  <a:schemeClr val="tx2"/>
                </a:solidFill>
              </a:rPr>
              <a:t>Compliance with EU rules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194458" y="4486773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8292990" y="4467539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01095" y="4858500"/>
            <a:ext cx="2953303" cy="1535975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600" dirty="0"/>
              <a:t>Removing barriers for the uptake of ZEV and energy-saving technologies</a:t>
            </a:r>
          </a:p>
          <a:p>
            <a:pPr algn="ctr">
              <a:spcAft>
                <a:spcPts val="600"/>
              </a:spcAft>
            </a:pPr>
            <a:r>
              <a:rPr lang="en-IE" sz="1600" dirty="0"/>
              <a:t>Incentivising intermodal transport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8803" y="4858500"/>
            <a:ext cx="3021210" cy="966588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600" dirty="0"/>
              <a:t>Harmonising the rules on maximum W&amp;D of HDV in cross-border operations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739875" y="4858500"/>
            <a:ext cx="3085965" cy="966588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600" dirty="0"/>
              <a:t>Improving the effectiveness and efficiency of enforcement in cross-border operations</a:t>
            </a: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BFAEA-C3B0-506A-527B-46C12389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45" y="1923064"/>
            <a:ext cx="2139881" cy="213988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8CEBA64-A6F8-8151-424C-4F316651B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68142" y="1923064"/>
            <a:ext cx="2255716" cy="2127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69A739-5B12-96A4-EB4E-DE5779F6A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078" y="1923064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6F8F-39C9-545F-CDE9-4957276A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What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</a:t>
            </a:r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we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propose: </a:t>
            </a:r>
            <a:b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</a:br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Decarbonisation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</a:t>
            </a:r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measures</a:t>
            </a:r>
            <a:endParaRPr lang="LID4096" sz="3600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54E679C-7960-2EBD-309E-3CA21B26E2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3328" y="1836017"/>
            <a:ext cx="10515600" cy="567077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Remove barriers to the </a:t>
            </a:r>
            <a:r>
              <a:rPr lang="en-US" sz="4200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uptake</a:t>
            </a:r>
            <a:r>
              <a:rPr lang="en-US" sz="42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of ZEV and grant additional payload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IE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weight, axle-weight and length: 4 t/ 90 cm for ZEV</a:t>
            </a:r>
          </a:p>
          <a:p>
            <a:pPr marL="457200" lvl="1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endParaRPr lang="en-IE" sz="3400" dirty="0">
              <a:solidFill>
                <a:srgbClr val="284288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r>
              <a:rPr lang="en-IE" sz="34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						</a:t>
            </a:r>
          </a:p>
          <a:p>
            <a:pPr lvl="1">
              <a:spcBef>
                <a:spcPts val="15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other vehicles within scope: trailers and buses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indirect support to improved aerodynamics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 intermodal transport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Alignment with CTD: 4t more for all multimodal transport  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extra height (30 cm for high-cube containers)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Smart compliance: </a:t>
            </a:r>
            <a:r>
              <a:rPr lang="en-US" sz="3400" dirty="0" err="1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eFTI</a:t>
            </a: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platforms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Compatibility of semi-trailers with </a:t>
            </a:r>
          </a:p>
          <a:p>
            <a:pPr marL="627063" lvl="1" indent="87313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r>
              <a:rPr lang="en-US" sz="3400" dirty="0">
                <a:solidFill>
                  <a:srgbClr val="284288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road-rail transport </a:t>
            </a:r>
          </a:p>
          <a:p>
            <a:pPr marL="457200" lvl="1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endParaRPr lang="en-US" sz="2000" b="1" dirty="0">
              <a:solidFill>
                <a:srgbClr val="194290"/>
              </a:solidFill>
              <a:latin typeface="EC Square Sans Pro" panose="020B0506040000020004" pitchFamily="34" charset="0"/>
            </a:endParaRPr>
          </a:p>
          <a:p>
            <a:pPr marL="457200" lvl="1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r>
              <a:rPr lang="en-US" sz="22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	</a:t>
            </a:r>
            <a:r>
              <a:rPr lang="en-US" sz="2000" b="1" dirty="0">
                <a:solidFill>
                  <a:srgbClr val="194290"/>
                </a:solidFill>
                <a:latin typeface="EC Square Sans Pro" panose="020B0506040000020004" pitchFamily="34" charset="0"/>
              </a:rPr>
              <a:t>		</a:t>
            </a:r>
            <a:endParaRPr lang="en-US" dirty="0">
              <a:solidFill>
                <a:srgbClr val="284288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endParaRPr lang="en-US" dirty="0">
              <a:solidFill>
                <a:srgbClr val="284288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rgbClr val="284288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1200150" lvl="2" indent="-285750">
              <a:spcAft>
                <a:spcPts val="600"/>
              </a:spcAft>
            </a:pPr>
            <a:endParaRPr lang="en-US" dirty="0">
              <a:solidFill>
                <a:srgbClr val="004494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D12EC-9956-548F-E645-1CFB0968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99" y="2437993"/>
            <a:ext cx="1188533" cy="59426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85F9B8B-50B0-D44D-A422-76DDA1DCB194}"/>
              </a:ext>
            </a:extLst>
          </p:cNvPr>
          <p:cNvSpPr/>
          <p:nvPr/>
        </p:nvSpPr>
        <p:spPr>
          <a:xfrm>
            <a:off x="4100942" y="2508351"/>
            <a:ext cx="905007" cy="243557"/>
          </a:xfrm>
          <a:prstGeom prst="rightArrow">
            <a:avLst/>
          </a:prstGeom>
          <a:solidFill>
            <a:srgbClr val="194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E5224-1C0C-EF7E-F962-FE9242FCCB82}"/>
              </a:ext>
            </a:extLst>
          </p:cNvPr>
          <p:cNvGrpSpPr/>
          <p:nvPr/>
        </p:nvGrpSpPr>
        <p:grpSpPr>
          <a:xfrm>
            <a:off x="5804862" y="2406570"/>
            <a:ext cx="614872" cy="565806"/>
            <a:chOff x="8382449" y="2954797"/>
            <a:chExt cx="704162" cy="698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25E7FA-D8D0-10D1-540A-7FE922933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15" r="73919"/>
            <a:stretch/>
          </p:blipFill>
          <p:spPr>
            <a:xfrm>
              <a:off x="8756095" y="2954797"/>
              <a:ext cx="330516" cy="6981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AA2772-E19A-DC7D-5F41-7F5B392E2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697"/>
            <a:stretch/>
          </p:blipFill>
          <p:spPr>
            <a:xfrm>
              <a:off x="8382449" y="2955063"/>
              <a:ext cx="374375" cy="6981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A99C25-4003-6E29-B61B-1020A1F19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"/>
          <a:stretch/>
        </p:blipFill>
        <p:spPr>
          <a:xfrm>
            <a:off x="6073885" y="2365183"/>
            <a:ext cx="1079259" cy="6286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18785C4-97E3-AF0A-56FA-76AACB25F5F7}"/>
              </a:ext>
            </a:extLst>
          </p:cNvPr>
          <p:cNvGrpSpPr/>
          <p:nvPr/>
        </p:nvGrpSpPr>
        <p:grpSpPr>
          <a:xfrm>
            <a:off x="8174524" y="2319518"/>
            <a:ext cx="1616205" cy="628650"/>
            <a:chOff x="8382449" y="2844512"/>
            <a:chExt cx="1990817" cy="8366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3CB536-2CC8-B9FE-994C-C5EF6F1C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3566" y="2900142"/>
              <a:ext cx="1409700" cy="781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F3FACC-64BE-7293-BBD2-93A15AE9E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15" r="73919"/>
            <a:stretch/>
          </p:blipFill>
          <p:spPr>
            <a:xfrm>
              <a:off x="8756095" y="2954797"/>
              <a:ext cx="330516" cy="6981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76719-4F61-3D0A-D6CC-4E540859D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697"/>
            <a:stretch/>
          </p:blipFill>
          <p:spPr>
            <a:xfrm>
              <a:off x="8382449" y="2955063"/>
              <a:ext cx="374375" cy="698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E45363-BDF0-B463-C11F-3EA429599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408" t="5452" r="11715" b="5315"/>
            <a:stretch/>
          </p:blipFill>
          <p:spPr>
            <a:xfrm>
              <a:off x="8691588" y="2844512"/>
              <a:ext cx="284066" cy="509965"/>
            </a:xfrm>
            <a:prstGeom prst="rect">
              <a:avLst/>
            </a:prstGeom>
          </p:spPr>
        </p:pic>
      </p:grp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55A5EFB-24AC-1ABC-AC51-415833225888}"/>
              </a:ext>
            </a:extLst>
          </p:cNvPr>
          <p:cNvSpPr txBox="1">
            <a:spLocks/>
          </p:cNvSpPr>
          <p:nvPr/>
        </p:nvSpPr>
        <p:spPr>
          <a:xfrm>
            <a:off x="5784434" y="3013549"/>
            <a:ext cx="1576231" cy="23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40t / 44t ZEV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39809BD-0BFD-192D-9FFD-B03EAF1B4902}"/>
              </a:ext>
            </a:extLst>
          </p:cNvPr>
          <p:cNvSpPr txBox="1">
            <a:spLocks/>
          </p:cNvSpPr>
          <p:nvPr/>
        </p:nvSpPr>
        <p:spPr>
          <a:xfrm>
            <a:off x="2260145" y="3032259"/>
            <a:ext cx="1474092" cy="23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40t / 42t ZEV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DB50F68-6A09-AB9B-AF12-E94ECB9979CE}"/>
              </a:ext>
            </a:extLst>
          </p:cNvPr>
          <p:cNvSpPr txBox="1">
            <a:spLocks/>
          </p:cNvSpPr>
          <p:nvPr/>
        </p:nvSpPr>
        <p:spPr>
          <a:xfrm>
            <a:off x="8457765" y="2989234"/>
            <a:ext cx="1216654" cy="315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90cm ZEV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47E7EE-A28E-3CEC-F20D-219CFCCFF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313"/>
          <a:stretch/>
        </p:blipFill>
        <p:spPr>
          <a:xfrm>
            <a:off x="7238524" y="4146018"/>
            <a:ext cx="1451428" cy="564279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5DF793B-13B6-0003-9EEA-7701710E0BA9}"/>
              </a:ext>
            </a:extLst>
          </p:cNvPr>
          <p:cNvSpPr txBox="1">
            <a:spLocks/>
          </p:cNvSpPr>
          <p:nvPr/>
        </p:nvSpPr>
        <p:spPr>
          <a:xfrm>
            <a:off x="7115513" y="4710218"/>
            <a:ext cx="1474092" cy="23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44t / 46t ZEV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6161E6F-C52A-3F8F-CC15-0A6AE5200AFE}"/>
              </a:ext>
            </a:extLst>
          </p:cNvPr>
          <p:cNvSpPr txBox="1">
            <a:spLocks/>
          </p:cNvSpPr>
          <p:nvPr/>
        </p:nvSpPr>
        <p:spPr>
          <a:xfrm>
            <a:off x="9407953" y="4671403"/>
            <a:ext cx="2038262" cy="23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44t / 48t ZEV</a:t>
            </a:r>
          </a:p>
        </p:txBody>
      </p:sp>
      <p:sp>
        <p:nvSpPr>
          <p:cNvPr id="23" name="Right Arrow 6">
            <a:extLst>
              <a:ext uri="{FF2B5EF4-FFF2-40B4-BE49-F238E27FC236}">
                <a16:creationId xmlns:a16="http://schemas.microsoft.com/office/drawing/2014/main" id="{6C580114-FCAD-3698-71AC-6625A013D8D4}"/>
              </a:ext>
            </a:extLst>
          </p:cNvPr>
          <p:cNvSpPr/>
          <p:nvPr/>
        </p:nvSpPr>
        <p:spPr>
          <a:xfrm>
            <a:off x="8768205" y="4305844"/>
            <a:ext cx="794743" cy="243557"/>
          </a:xfrm>
          <a:prstGeom prst="rightArrow">
            <a:avLst/>
          </a:prstGeom>
          <a:solidFill>
            <a:srgbClr val="194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CB28D4-F6A0-1C15-CABA-B5D59AFFA9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b="409"/>
          <a:stretch/>
        </p:blipFill>
        <p:spPr>
          <a:xfrm>
            <a:off x="9807061" y="4167131"/>
            <a:ext cx="1240045" cy="5430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FDA3FC-A817-518C-325F-9F210C2C3C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09" t="1" r="4602" b="44272"/>
          <a:stretch/>
        </p:blipFill>
        <p:spPr>
          <a:xfrm>
            <a:off x="6885753" y="5052302"/>
            <a:ext cx="825020" cy="586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1375D1-4B6F-19D6-F6A3-01332C76A2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77028" b="409"/>
          <a:stretch/>
        </p:blipFill>
        <p:spPr>
          <a:xfrm>
            <a:off x="6600891" y="5355809"/>
            <a:ext cx="284862" cy="543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CE89C2-3D39-B767-BC82-32771430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459" b="409"/>
          <a:stretch/>
        </p:blipFill>
        <p:spPr>
          <a:xfrm>
            <a:off x="6613514" y="5639155"/>
            <a:ext cx="1246467" cy="236426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2E487F0B-677D-D229-9781-BBE0E4840481}"/>
              </a:ext>
            </a:extLst>
          </p:cNvPr>
          <p:cNvSpPr txBox="1">
            <a:spLocks/>
          </p:cNvSpPr>
          <p:nvPr/>
        </p:nvSpPr>
        <p:spPr>
          <a:xfrm>
            <a:off x="7859981" y="5355809"/>
            <a:ext cx="760141" cy="23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4.3m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9429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35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930A549-3827-4D61-D7E3-542C1FE6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84" y="1521413"/>
            <a:ext cx="4686273" cy="4607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0" y="812504"/>
            <a:ext cx="9711805" cy="1154527"/>
          </a:xfrm>
        </p:spPr>
        <p:txBody>
          <a:bodyPr/>
          <a:lstStyle/>
          <a:p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What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</a:t>
            </a:r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we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propose: </a:t>
            </a:r>
            <a:b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</a:b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Harmonisation </a:t>
            </a:r>
            <a:endParaRPr lang="en-GB" sz="3600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469943" y="1967031"/>
            <a:ext cx="6083404" cy="46075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European Modular System between allowing MS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44-t HDV between allowing MS (temporarily)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Loaded length of vehicles transporters (20.75m)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Streamlining procedures and requirements for indivisible loads</a:t>
            </a:r>
            <a:endParaRPr lang="en-IE" b="1" dirty="0">
              <a:solidFill>
                <a:srgbClr val="194290"/>
              </a:solidFill>
              <a:latin typeface="EC Square Sans Pro" panose="020B0506040000020004" pitchFamily="34" charset="0"/>
            </a:endParaRP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None/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1200150" lvl="2" indent="-285750">
              <a:spcAft>
                <a:spcPts val="600"/>
              </a:spcAft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311BD-0AE9-850E-AEB0-2C0DC8A73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26" y="2403278"/>
            <a:ext cx="2925974" cy="49053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D7EEE-6FA5-72C2-4B24-43B61C937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48" y="4258400"/>
            <a:ext cx="4062396" cy="1206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25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920A-8D8C-17E2-5DA3-5A70EF11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681037"/>
            <a:ext cx="9146191" cy="1154527"/>
          </a:xfrm>
        </p:spPr>
        <p:txBody>
          <a:bodyPr/>
          <a:lstStyle/>
          <a:p>
            <a:br>
              <a:rPr lang="fr-BE" sz="3600" dirty="0">
                <a:solidFill>
                  <a:schemeClr val="tx2"/>
                </a:solidFill>
                <a:latin typeface="EC Square Sans Pro" panose="020B0506040000020004" pitchFamily="34" charset="0"/>
                <a:cs typeface="+mj-cs"/>
              </a:rPr>
            </a:br>
            <a:r>
              <a:rPr lang="fr-BE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Enforcement</a:t>
            </a:r>
            <a:r>
              <a:rPr lang="fr-BE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</a:t>
            </a:r>
            <a:r>
              <a:rPr lang="en-GB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measures &amp; </a:t>
            </a:r>
            <a:br>
              <a:rPr lang="en-GB" sz="3600" dirty="0">
                <a:solidFill>
                  <a:srgbClr val="194290"/>
                </a:solidFill>
                <a:latin typeface="EC Square Sans Pro" panose="020B0506040000020004" pitchFamily="34" charset="0"/>
              </a:rPr>
            </a:br>
            <a:r>
              <a:rPr lang="en-GB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Crisis-proof</a:t>
            </a:r>
            <a:endParaRPr lang="en-IE" sz="3600" dirty="0">
              <a:solidFill>
                <a:srgbClr val="19429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8113-C4F8-EC7B-C206-A287CA1B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rgbClr val="19429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Minimum level controls  (6 per million vehicle-Km)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Minimum deployment </a:t>
            </a:r>
            <a:r>
              <a:rPr lang="en-US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of Weigh-In-Motion </a:t>
            </a: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systems ( every 300 km TEN-T 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Intelligent Access </a:t>
            </a:r>
            <a:r>
              <a:rPr lang="en-GB" dirty="0">
                <a:solidFill>
                  <a:srgbClr val="19429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Policies ( i.e.: geofencing)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94290"/>
                </a:solidFill>
                <a:latin typeface="EC Square Sans Pro" panose="020B0506040000020004" pitchFamily="34" charset="0"/>
              </a:rPr>
              <a:t> Information and monitoring systems for EMS and trials 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94290"/>
                </a:solidFill>
                <a:latin typeface="EC Square Sans Pro" panose="020B0506040000020004" pitchFamily="34" charset="0"/>
              </a:rPr>
              <a:t> Increasing Resilience: Temporary exceptions for crisis situations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754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4517-C26E-6C85-8EB8-D6CD32EC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1" y="681042"/>
            <a:ext cx="9307186" cy="1154527"/>
          </a:xfrm>
        </p:spPr>
        <p:txBody>
          <a:bodyPr/>
          <a:lstStyle/>
          <a:p>
            <a:r>
              <a:rPr lang="en-IE" sz="3600" noProof="0" dirty="0">
                <a:solidFill>
                  <a:srgbClr val="194290"/>
                </a:solidFill>
                <a:latin typeface="EC Square Sans Pro" panose="020B0506040000020004" pitchFamily="34" charset="0"/>
              </a:rPr>
              <a:t>European Parliament position 1/2</a:t>
            </a:r>
            <a:endParaRPr lang="en-IE" sz="3600" strike="sngStrike" noProof="0" dirty="0">
              <a:solidFill>
                <a:srgbClr val="194290"/>
              </a:solidFill>
              <a:highlight>
                <a:srgbClr val="FFFF00"/>
              </a:highlight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9C4D-5EC8-905E-5E28-A533AE78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9" y="1835569"/>
            <a:ext cx="10515600" cy="4520782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Zero-emission heavy-duty vehicles: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Extra weight/axle weight for etrailers, 3-axle ZE buses and tandem axles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Extra length: unlimited, protecting driver’s comfort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Intermodal transport: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Extra weight for 2+3-axle combinations involved in IT (from 42t to 44t)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Extra length for articulated vehicles involved in IT: 18m </a:t>
            </a:r>
          </a:p>
          <a:p>
            <a:pPr marL="357188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Enforcement: </a:t>
            </a:r>
            <a:r>
              <a:rPr lang="en-GB" b="0" dirty="0"/>
              <a:t>WIMs for direct enforcement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Revenues from penalties </a:t>
            </a:r>
            <a:r>
              <a:rPr lang="en-GB" b="0" dirty="0"/>
              <a:t>to be used for a smart &amp; sustainable transport, including encouraging intermodal transport operations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5851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0FEB9-DD77-F5F2-0977-5BF5CA72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546A-974F-E4A8-F16F-65756EDC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1" y="681042"/>
            <a:ext cx="9307186" cy="1154527"/>
          </a:xfrm>
        </p:spPr>
        <p:txBody>
          <a:bodyPr/>
          <a:lstStyle/>
          <a:p>
            <a:r>
              <a:rPr lang="es-ES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European </a:t>
            </a:r>
            <a:r>
              <a:rPr lang="es-ES" sz="3600" dirty="0" err="1">
                <a:solidFill>
                  <a:srgbClr val="194290"/>
                </a:solidFill>
                <a:latin typeface="EC Square Sans Pro" panose="020B0506040000020004" pitchFamily="34" charset="0"/>
              </a:rPr>
              <a:t>Parliament</a:t>
            </a:r>
            <a:r>
              <a:rPr lang="es-ES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 position 2/2</a:t>
            </a:r>
            <a:endParaRPr lang="LID4096" sz="3600" strike="sngStrike" dirty="0">
              <a:solidFill>
                <a:srgbClr val="194290"/>
              </a:solidFill>
              <a:highlight>
                <a:srgbClr val="FFFF00"/>
              </a:highlight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2798-4AB9-D33D-F948-18D5FD47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European Modular Systems: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Prior impact assessment for new trials/routes and subsequent measures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Mutual recognition of EMS driver’s certificate</a:t>
            </a:r>
          </a:p>
          <a:p>
            <a:pPr marL="357188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EU label for long vehicles </a:t>
            </a:r>
            <a:r>
              <a:rPr lang="en-IE" b="0" dirty="0"/>
              <a:t>&gt;= 18.75m</a:t>
            </a:r>
            <a:r>
              <a:rPr lang="en-GB" dirty="0"/>
              <a:t>	</a:t>
            </a:r>
          </a:p>
          <a:p>
            <a:pPr marL="357188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Cross-border traffic of 44t lorries</a:t>
            </a:r>
          </a:p>
          <a:p>
            <a:pPr marL="357188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Indivisible loads</a:t>
            </a:r>
          </a:p>
          <a:p>
            <a:pPr marL="763440" lvl="1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b="0" dirty="0"/>
              <a:t>EU harmonised </a:t>
            </a:r>
            <a:r>
              <a:rPr lang="en-GB" dirty="0"/>
              <a:t>application form and EU one-stop-shop</a:t>
            </a:r>
            <a:endParaRPr lang="en-GB" b="0" dirty="0"/>
          </a:p>
          <a:p>
            <a:pPr marL="763440" lvl="1" indent="-357188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Electronic permits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2359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09685-0583-F514-35D5-690ECB9C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B3AB-37C4-CA3D-3CDB-A09BCA03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1" y="681042"/>
            <a:ext cx="9307186" cy="1154527"/>
          </a:xfrm>
        </p:spPr>
        <p:txBody>
          <a:bodyPr/>
          <a:lstStyle/>
          <a:p>
            <a:r>
              <a:rPr lang="es-ES" sz="3600" dirty="0">
                <a:solidFill>
                  <a:srgbClr val="194290"/>
                </a:solidFill>
                <a:latin typeface="EC Square Sans Pro" panose="020B0506040000020004" pitchFamily="34" charset="0"/>
              </a:rPr>
              <a:t>Council position 1/2</a:t>
            </a:r>
            <a:endParaRPr lang="LID4096" sz="3600" strike="sngStrike" dirty="0">
              <a:solidFill>
                <a:srgbClr val="194290"/>
              </a:solidFill>
              <a:highlight>
                <a:srgbClr val="FFFF00"/>
              </a:highlight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A580-7013-6D12-54EE-5227934A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en-GB" dirty="0"/>
              <a:t>SUSTAINABLE TRANSPORT 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Zero-emission heavy-duty vehicles: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 No extra axle weight and the extra weight of 44t is limited to 3+3 ZEVs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 No extra weight for ZE trailers</a:t>
            </a:r>
          </a:p>
          <a:p>
            <a:pPr marL="431800" lvl="1" indent="-342900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b="1" dirty="0"/>
              <a:t>Intermodal transport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Extra weight of 2+3 and 3+2 HDVs in intermodal is limited to +2t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dirty="0"/>
              <a:t>Cumulative weight intermodal + ZEVs: 46t</a:t>
            </a:r>
          </a:p>
          <a:p>
            <a:pPr marL="431800" lvl="1" indent="-342900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GB" b="1" dirty="0"/>
              <a:t>Cross-border traffic of heavier ZEVs/IT</a:t>
            </a:r>
          </a:p>
          <a:p>
            <a:pPr marL="431800" lvl="1" indent="-342900">
              <a:spcBef>
                <a:spcPts val="1500"/>
              </a:spcBef>
              <a:buFont typeface="Wingdings" panose="05000000000000000000" pitchFamily="2" charset="2"/>
              <a:buChar char="v"/>
            </a:pPr>
            <a:endParaRPr lang="en-GB" b="1" dirty="0"/>
          </a:p>
          <a:p>
            <a:pPr marL="88900" lvl="1" indent="0">
              <a:spcBef>
                <a:spcPts val="15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138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391AC0E10B446B0653B3B9C87DE25" ma:contentTypeVersion="5" ma:contentTypeDescription="Create a new document." ma:contentTypeScope="" ma:versionID="0a54f970f9c153dc89620aad0fe830f9">
  <xsd:schema xmlns:xsd="http://www.w3.org/2001/XMLSchema" xmlns:xs="http://www.w3.org/2001/XMLSchema" xmlns:p="http://schemas.microsoft.com/office/2006/metadata/properties" xmlns:ns3="2c5c03db-4059-4c00-a3f0-1ddfe0cfa6e0" targetNamespace="http://schemas.microsoft.com/office/2006/metadata/properties" ma:root="true" ma:fieldsID="df663a260d08d2d574f1585fd6bf028f" ns3:_="">
    <xsd:import namespace="2c5c03db-4059-4c00-a3f0-1ddfe0cfa6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c03db-4059-4c00-a3f0-1ddfe0cf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5c03db-4059-4c00-a3f0-1ddfe0cfa6e0" xsi:nil="true"/>
  </documentManagement>
</p:properties>
</file>

<file path=customXml/itemProps1.xml><?xml version="1.0" encoding="utf-8"?>
<ds:datastoreItem xmlns:ds="http://schemas.openxmlformats.org/officeDocument/2006/customXml" ds:itemID="{35F5A6E7-55F1-4421-9770-D1DA9B66C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c03db-4059-4c00-a3f0-1ddfe0cfa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F24686-BA4B-4903-B0DA-8CF5A0C52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F72A3-6233-4B44-9951-B6599842B558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2c5c03db-4059-4c00-a3f0-1ddfe0cfa6e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633</Words>
  <Application>Microsoft Office PowerPoint</Application>
  <PresentationFormat>Breitbild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EC Square Sans Pro</vt:lpstr>
      <vt:lpstr>Wingdings</vt:lpstr>
      <vt:lpstr>1_Office Theme</vt:lpstr>
      <vt:lpstr>EU legislation on weights &amp; dimensions of heavy-duty vehicles </vt:lpstr>
      <vt:lpstr>W&amp;D: Why do we need to act?</vt:lpstr>
      <vt:lpstr>Objectives of the revision of the W&amp;D directive</vt:lpstr>
      <vt:lpstr>What we propose:  Decarbonisation measures</vt:lpstr>
      <vt:lpstr>What we propose:  Harmonisation </vt:lpstr>
      <vt:lpstr> Enforcement measures &amp;  Crisis-proof</vt:lpstr>
      <vt:lpstr>European Parliament position 1/2</vt:lpstr>
      <vt:lpstr>European Parliament position 2/2</vt:lpstr>
      <vt:lpstr>Council position 1/2</vt:lpstr>
      <vt:lpstr>Council position 2/2</vt:lpstr>
      <vt:lpstr>State of Play</vt:lpstr>
      <vt:lpstr>PowerPoint-Präsentation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of Combined  Transort Directive</dc:title>
  <dc:creator>KOIDU Maria (MOVE)</dc:creator>
  <cp:lastModifiedBy>Saile, Dirk</cp:lastModifiedBy>
  <cp:revision>354</cp:revision>
  <cp:lastPrinted>2026-06-22T12:07:53Z</cp:lastPrinted>
  <dcterms:created xsi:type="dcterms:W3CDTF">2021-06-29T09:13:01Z</dcterms:created>
  <dcterms:modified xsi:type="dcterms:W3CDTF">2026-06-22T12:10:37Z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0x010100CAC391AC0E10B446B0653B3B9C87DE25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2023-06-20T15:56:16Z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28425a67-41f1-431e-af8e-fef98bb5b91f</vt:lpwstr>
  </property>
  <property fmtid="{D5CDD505-2E9C-101B-9397-08002B2CF9AE}" pid="9" name="MSIP_Label_6bd9ddd1-4d20-43f6-abfa-fc3c07406f94_ContentBits">
    <vt:lpwstr>0</vt:lpwstr>
  </property>
  <property fmtid="{D5CDD505-2E9C-101B-9397-08002B2CF9AE}" pid="10" name="_NewReviewCycle">
    <vt:lpwstr/>
  </property>
</Properties>
</file>